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1" r:id="rId3"/>
    <p:sldId id="272" r:id="rId4"/>
    <p:sldId id="291" r:id="rId5"/>
    <p:sldId id="280" r:id="rId6"/>
    <p:sldId id="292" r:id="rId7"/>
    <p:sldId id="277" r:id="rId8"/>
    <p:sldId id="278" r:id="rId9"/>
    <p:sldId id="295" r:id="rId10"/>
    <p:sldId id="296" r:id="rId11"/>
    <p:sldId id="294" r:id="rId12"/>
    <p:sldId id="284" r:id="rId13"/>
    <p:sldId id="276" r:id="rId14"/>
    <p:sldId id="297" r:id="rId15"/>
    <p:sldId id="282" r:id="rId16"/>
    <p:sldId id="283" r:id="rId17"/>
    <p:sldId id="286" r:id="rId18"/>
    <p:sldId id="287" r:id="rId19"/>
    <p:sldId id="290" r:id="rId20"/>
    <p:sldId id="29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A03307-56FC-3AFC-B38B-AF40B24CDC2A}" name="Bruno Jardim" initials="BJ" userId="S::bjardim@novaims.unl.pt::f36145f3-f973-463c-990f-d26085c775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2F07D-36D3-40FC-B783-4BE95AC28132}" v="148" dt="2024-01-20T21:42:19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8" autoAdjust="0"/>
    <p:restoredTop sz="94660"/>
  </p:normalViewPr>
  <p:slideViewPr>
    <p:cSldViewPr snapToGrid="0">
      <p:cViewPr>
        <p:scale>
          <a:sx n="89" d="100"/>
          <a:sy n="89" d="100"/>
        </p:scale>
        <p:origin x="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Urbancic" userId="744b5e5f1fb69294" providerId="LiveId" clId="{A9E2F07D-36D3-40FC-B783-4BE95AC28132}"/>
    <pc:docChg chg="undo redo custSel addSld delSld modSld">
      <pc:chgData name="Nina Urbancic" userId="744b5e5f1fb69294" providerId="LiveId" clId="{A9E2F07D-36D3-40FC-B783-4BE95AC28132}" dt="2024-01-20T21:42:24.402" v="1753" actId="1076"/>
      <pc:docMkLst>
        <pc:docMk/>
      </pc:docMkLst>
      <pc:sldChg chg="modSp mod">
        <pc:chgData name="Nina Urbancic" userId="744b5e5f1fb69294" providerId="LiveId" clId="{A9E2F07D-36D3-40FC-B783-4BE95AC28132}" dt="2024-01-20T21:42:24.402" v="1753" actId="1076"/>
        <pc:sldMkLst>
          <pc:docMk/>
          <pc:sldMk cId="3581246162" sldId="258"/>
        </pc:sldMkLst>
        <pc:spChg chg="mod">
          <ac:chgData name="Nina Urbancic" userId="744b5e5f1fb69294" providerId="LiveId" clId="{A9E2F07D-36D3-40FC-B783-4BE95AC28132}" dt="2024-01-20T21:42:12.228" v="1751" actId="1035"/>
          <ac:spMkLst>
            <pc:docMk/>
            <pc:sldMk cId="3581246162" sldId="258"/>
            <ac:spMk id="2" creationId="{00000000-0000-0000-0000-000000000000}"/>
          </ac:spMkLst>
        </pc:spChg>
        <pc:spChg chg="mod">
          <ac:chgData name="Nina Urbancic" userId="744b5e5f1fb69294" providerId="LiveId" clId="{A9E2F07D-36D3-40FC-B783-4BE95AC28132}" dt="2024-01-19T14:41:40.861" v="1247" actId="12788"/>
          <ac:spMkLst>
            <pc:docMk/>
            <pc:sldMk cId="3581246162" sldId="258"/>
            <ac:spMk id="3" creationId="{00000000-0000-0000-0000-000000000000}"/>
          </ac:spMkLst>
        </pc:spChg>
        <pc:spChg chg="mod">
          <ac:chgData name="Nina Urbancic" userId="744b5e5f1fb69294" providerId="LiveId" clId="{A9E2F07D-36D3-40FC-B783-4BE95AC28132}" dt="2024-01-20T21:41:43.279" v="1724" actId="122"/>
          <ac:spMkLst>
            <pc:docMk/>
            <pc:sldMk cId="3581246162" sldId="258"/>
            <ac:spMk id="4" creationId="{D46DC960-FE05-F425-C5A2-C61E351A59B6}"/>
          </ac:spMkLst>
        </pc:spChg>
        <pc:spChg chg="mod">
          <ac:chgData name="Nina Urbancic" userId="744b5e5f1fb69294" providerId="LiveId" clId="{A9E2F07D-36D3-40FC-B783-4BE95AC28132}" dt="2024-01-19T14:41:40.861" v="1247" actId="12788"/>
          <ac:spMkLst>
            <pc:docMk/>
            <pc:sldMk cId="3581246162" sldId="258"/>
            <ac:spMk id="5" creationId="{1B16098B-1D6B-052E-74FA-291BD40CB449}"/>
          </ac:spMkLst>
        </pc:spChg>
        <pc:spChg chg="mod">
          <ac:chgData name="Nina Urbancic" userId="744b5e5f1fb69294" providerId="LiveId" clId="{A9E2F07D-36D3-40FC-B783-4BE95AC28132}" dt="2024-01-20T21:42:24.402" v="1753" actId="1076"/>
          <ac:spMkLst>
            <pc:docMk/>
            <pc:sldMk cId="3581246162" sldId="258"/>
            <ac:spMk id="7" creationId="{37DBE968-C2A9-4379-04E6-151A0F87C44B}"/>
          </ac:spMkLst>
        </pc:spChg>
      </pc:sldChg>
      <pc:sldChg chg="modSp mod">
        <pc:chgData name="Nina Urbancic" userId="744b5e5f1fb69294" providerId="LiveId" clId="{A9E2F07D-36D3-40FC-B783-4BE95AC28132}" dt="2024-01-20T16:13:28.259" v="1446" actId="2711"/>
        <pc:sldMkLst>
          <pc:docMk/>
          <pc:sldMk cId="2098440477" sldId="270"/>
        </pc:sldMkLst>
        <pc:spChg chg="mod">
          <ac:chgData name="Nina Urbancic" userId="744b5e5f1fb69294" providerId="LiveId" clId="{A9E2F07D-36D3-40FC-B783-4BE95AC28132}" dt="2024-01-20T16:13:28.259" v="1446" actId="2711"/>
          <ac:spMkLst>
            <pc:docMk/>
            <pc:sldMk cId="2098440477" sldId="270"/>
            <ac:spMk id="2" creationId="{00000000-0000-0000-0000-000000000000}"/>
          </ac:spMkLst>
        </pc:spChg>
      </pc:sldChg>
      <pc:sldChg chg="modSp mod">
        <pc:chgData name="Nina Urbancic" userId="744b5e5f1fb69294" providerId="LiveId" clId="{A9E2F07D-36D3-40FC-B783-4BE95AC28132}" dt="2024-01-19T13:11:40.581" v="87" actId="1076"/>
        <pc:sldMkLst>
          <pc:docMk/>
          <pc:sldMk cId="2018818686" sldId="271"/>
        </pc:sldMkLst>
        <pc:spChg chg="mod">
          <ac:chgData name="Nina Urbancic" userId="744b5e5f1fb69294" providerId="LiveId" clId="{A9E2F07D-36D3-40FC-B783-4BE95AC28132}" dt="2024-01-19T13:11:40.581" v="87" actId="1076"/>
          <ac:spMkLst>
            <pc:docMk/>
            <pc:sldMk cId="2018818686" sldId="271"/>
            <ac:spMk id="13" creationId="{00000000-0000-0000-0000-000000000000}"/>
          </ac:spMkLst>
        </pc:spChg>
        <pc:spChg chg="mod">
          <ac:chgData name="Nina Urbancic" userId="744b5e5f1fb69294" providerId="LiveId" clId="{A9E2F07D-36D3-40FC-B783-4BE95AC28132}" dt="2024-01-19T13:11:25.993" v="82" actId="1076"/>
          <ac:spMkLst>
            <pc:docMk/>
            <pc:sldMk cId="2018818686" sldId="271"/>
            <ac:spMk id="25" creationId="{6EE7B74B-A929-2600-4266-8D5D69535C1D}"/>
          </ac:spMkLst>
        </pc:spChg>
      </pc:sldChg>
      <pc:sldChg chg="addSp delSp modSp mod">
        <pc:chgData name="Nina Urbancic" userId="744b5e5f1fb69294" providerId="LiveId" clId="{A9E2F07D-36D3-40FC-B783-4BE95AC28132}" dt="2024-01-19T13:13:21.421" v="124" actId="1076"/>
        <pc:sldMkLst>
          <pc:docMk/>
          <pc:sldMk cId="3480021330" sldId="272"/>
        </pc:sldMkLst>
        <pc:spChg chg="add mod">
          <ac:chgData name="Nina Urbancic" userId="744b5e5f1fb69294" providerId="LiveId" clId="{A9E2F07D-36D3-40FC-B783-4BE95AC28132}" dt="2024-01-19T13:12:17.370" v="117" actId="27636"/>
          <ac:spMkLst>
            <pc:docMk/>
            <pc:sldMk cId="3480021330" sldId="272"/>
            <ac:spMk id="4" creationId="{94DF1ECF-5941-7127-C29A-54A7EAB976EC}"/>
          </ac:spMkLst>
        </pc:spChg>
        <pc:spChg chg="add del mod">
          <ac:chgData name="Nina Urbancic" userId="744b5e5f1fb69294" providerId="LiveId" clId="{A9E2F07D-36D3-40FC-B783-4BE95AC28132}" dt="2024-01-19T13:12:06.228" v="90" actId="478"/>
          <ac:spMkLst>
            <pc:docMk/>
            <pc:sldMk cId="3480021330" sldId="272"/>
            <ac:spMk id="6" creationId="{3EF1848D-33AE-6E7F-4E1A-51127780B495}"/>
          </ac:spMkLst>
        </pc:spChg>
        <pc:spChg chg="mod">
          <ac:chgData name="Nina Urbancic" userId="744b5e5f1fb69294" providerId="LiveId" clId="{A9E2F07D-36D3-40FC-B783-4BE95AC28132}" dt="2024-01-19T13:12:50.289" v="121" actId="1076"/>
          <ac:spMkLst>
            <pc:docMk/>
            <pc:sldMk cId="3480021330" sldId="272"/>
            <ac:spMk id="7" creationId="{5A14A452-32A8-8A98-1FE3-673922FEDA01}"/>
          </ac:spMkLst>
        </pc:spChg>
        <pc:spChg chg="del">
          <ac:chgData name="Nina Urbancic" userId="744b5e5f1fb69294" providerId="LiveId" clId="{A9E2F07D-36D3-40FC-B783-4BE95AC28132}" dt="2024-01-19T13:11:58.444" v="89" actId="478"/>
          <ac:spMkLst>
            <pc:docMk/>
            <pc:sldMk cId="3480021330" sldId="272"/>
            <ac:spMk id="13" creationId="{00000000-0000-0000-0000-000000000000}"/>
          </ac:spMkLst>
        </pc:spChg>
        <pc:picChg chg="add mod">
          <ac:chgData name="Nina Urbancic" userId="744b5e5f1fb69294" providerId="LiveId" clId="{A9E2F07D-36D3-40FC-B783-4BE95AC28132}" dt="2024-01-19T13:13:21.421" v="124" actId="1076"/>
          <ac:picMkLst>
            <pc:docMk/>
            <pc:sldMk cId="3480021330" sldId="272"/>
            <ac:picMk id="8" creationId="{5440288F-B79F-3A1D-B3E6-38CC75A2E59D}"/>
          </ac:picMkLst>
        </pc:picChg>
        <pc:picChg chg="del">
          <ac:chgData name="Nina Urbancic" userId="744b5e5f1fb69294" providerId="LiveId" clId="{A9E2F07D-36D3-40FC-B783-4BE95AC28132}" dt="2024-01-19T13:13:01.956" v="122" actId="478"/>
          <ac:picMkLst>
            <pc:docMk/>
            <pc:sldMk cId="3480021330" sldId="272"/>
            <ac:picMk id="10" creationId="{6E13E4B1-EEF2-1521-EEF4-78BD164C2720}"/>
          </ac:picMkLst>
        </pc:picChg>
      </pc:sldChg>
      <pc:sldChg chg="addSp delSp modSp del mod">
        <pc:chgData name="Nina Urbancic" userId="744b5e5f1fb69294" providerId="LiveId" clId="{A9E2F07D-36D3-40FC-B783-4BE95AC28132}" dt="2024-01-19T13:37:03.015" v="358" actId="47"/>
        <pc:sldMkLst>
          <pc:docMk/>
          <pc:sldMk cId="1983151379" sldId="273"/>
        </pc:sldMkLst>
        <pc:spChg chg="add mod">
          <ac:chgData name="Nina Urbancic" userId="744b5e5f1fb69294" providerId="LiveId" clId="{A9E2F07D-36D3-40FC-B783-4BE95AC28132}" dt="2024-01-19T13:13:58.432" v="137" actId="20577"/>
          <ac:spMkLst>
            <pc:docMk/>
            <pc:sldMk cId="1983151379" sldId="273"/>
            <ac:spMk id="3" creationId="{01526C54-05C7-74DB-F20F-63DC1F43FBB3}"/>
          </ac:spMkLst>
        </pc:spChg>
        <pc:spChg chg="del mod">
          <ac:chgData name="Nina Urbancic" userId="744b5e5f1fb69294" providerId="LiveId" clId="{A9E2F07D-36D3-40FC-B783-4BE95AC28132}" dt="2024-01-19T13:13:43.064" v="126" actId="478"/>
          <ac:spMkLst>
            <pc:docMk/>
            <pc:sldMk cId="1983151379" sldId="273"/>
            <ac:spMk id="13" creationId="{00000000-0000-0000-0000-000000000000}"/>
          </ac:spMkLst>
        </pc:spChg>
        <pc:graphicFrameChg chg="add del mod">
          <ac:chgData name="Nina Urbancic" userId="744b5e5f1fb69294" providerId="LiveId" clId="{A9E2F07D-36D3-40FC-B783-4BE95AC28132}" dt="2024-01-19T13:16:21.037" v="158" actId="478"/>
          <ac:graphicFrameMkLst>
            <pc:docMk/>
            <pc:sldMk cId="1983151379" sldId="273"/>
            <ac:graphicFrameMk id="7" creationId="{9328A7FD-D171-9ADA-BA28-C0A4F36121E4}"/>
          </ac:graphicFrameMkLst>
        </pc:graphicFrameChg>
        <pc:graphicFrameChg chg="mod">
          <ac:chgData name="Nina Urbancic" userId="744b5e5f1fb69294" providerId="LiveId" clId="{A9E2F07D-36D3-40FC-B783-4BE95AC28132}" dt="2024-01-19T13:16:02.980" v="155"/>
          <ac:graphicFrameMkLst>
            <pc:docMk/>
            <pc:sldMk cId="1983151379" sldId="273"/>
            <ac:graphicFrameMk id="15" creationId="{896D99D3-A22D-DDAD-E49C-41D96DF88800}"/>
          </ac:graphicFrameMkLst>
        </pc:graphicFrameChg>
        <pc:picChg chg="add mod">
          <ac:chgData name="Nina Urbancic" userId="744b5e5f1fb69294" providerId="LiveId" clId="{A9E2F07D-36D3-40FC-B783-4BE95AC28132}" dt="2024-01-19T13:16:05.895" v="156" actId="1076"/>
          <ac:picMkLst>
            <pc:docMk/>
            <pc:sldMk cId="1983151379" sldId="273"/>
            <ac:picMk id="5" creationId="{812E3579-7B66-E886-7A1C-63BAADB57550}"/>
          </ac:picMkLst>
        </pc:picChg>
      </pc:sldChg>
      <pc:sldChg chg="addSp delSp modSp mod">
        <pc:chgData name="Nina Urbancic" userId="744b5e5f1fb69294" providerId="LiveId" clId="{A9E2F07D-36D3-40FC-B783-4BE95AC28132}" dt="2024-01-20T21:28:55.430" v="1647" actId="478"/>
        <pc:sldMkLst>
          <pc:docMk/>
          <pc:sldMk cId="3275652234" sldId="276"/>
        </pc:sldMkLst>
        <pc:spChg chg="add del mod">
          <ac:chgData name="Nina Urbancic" userId="744b5e5f1fb69294" providerId="LiveId" clId="{A9E2F07D-36D3-40FC-B783-4BE95AC28132}" dt="2024-01-19T14:38:08.021" v="1181" actId="478"/>
          <ac:spMkLst>
            <pc:docMk/>
            <pc:sldMk cId="3275652234" sldId="276"/>
            <ac:spMk id="4" creationId="{1DFADD1A-B97E-1FEF-09CA-28ACE80621E4}"/>
          </ac:spMkLst>
        </pc:spChg>
        <pc:spChg chg="add mod">
          <ac:chgData name="Nina Urbancic" userId="744b5e5f1fb69294" providerId="LiveId" clId="{A9E2F07D-36D3-40FC-B783-4BE95AC28132}" dt="2024-01-19T14:39:35.892" v="1198" actId="404"/>
          <ac:spMkLst>
            <pc:docMk/>
            <pc:sldMk cId="3275652234" sldId="276"/>
            <ac:spMk id="5" creationId="{32F8C231-1FA2-3C9F-9951-DA348B4126DD}"/>
          </ac:spMkLst>
        </pc:spChg>
        <pc:spChg chg="mod">
          <ac:chgData name="Nina Urbancic" userId="744b5e5f1fb69294" providerId="LiveId" clId="{A9E2F07D-36D3-40FC-B783-4BE95AC28132}" dt="2024-01-20T16:03:48.621" v="1253" actId="1076"/>
          <ac:spMkLst>
            <pc:docMk/>
            <pc:sldMk cId="3275652234" sldId="276"/>
            <ac:spMk id="8" creationId="{885DC495-375F-005E-0F43-3047028AA16A}"/>
          </ac:spMkLst>
        </pc:spChg>
        <pc:spChg chg="del">
          <ac:chgData name="Nina Urbancic" userId="744b5e5f1fb69294" providerId="LiveId" clId="{A9E2F07D-36D3-40FC-B783-4BE95AC28132}" dt="2024-01-19T14:38:04.759" v="1180" actId="478"/>
          <ac:spMkLst>
            <pc:docMk/>
            <pc:sldMk cId="3275652234" sldId="276"/>
            <ac:spMk id="13" creationId="{00000000-0000-0000-0000-000000000000}"/>
          </ac:spMkLst>
        </pc:spChg>
        <pc:picChg chg="add del mod">
          <ac:chgData name="Nina Urbancic" userId="744b5e5f1fb69294" providerId="LiveId" clId="{A9E2F07D-36D3-40FC-B783-4BE95AC28132}" dt="2024-01-20T21:28:54.934" v="1646" actId="22"/>
          <ac:picMkLst>
            <pc:docMk/>
            <pc:sldMk cId="3275652234" sldId="276"/>
            <ac:picMk id="4" creationId="{E49D6A48-0C17-B7EE-3790-FBEC67E91F2E}"/>
          </ac:picMkLst>
        </pc:picChg>
        <pc:picChg chg="add del mod">
          <ac:chgData name="Nina Urbancic" userId="744b5e5f1fb69294" providerId="LiveId" clId="{A9E2F07D-36D3-40FC-B783-4BE95AC28132}" dt="2024-01-20T21:28:55.430" v="1647" actId="478"/>
          <ac:picMkLst>
            <pc:docMk/>
            <pc:sldMk cId="3275652234" sldId="276"/>
            <ac:picMk id="7" creationId="{CA98E621-76EF-3C60-CA07-C6A4C7F129B1}"/>
          </ac:picMkLst>
        </pc:picChg>
      </pc:sldChg>
      <pc:sldChg chg="addSp delSp modSp mod">
        <pc:chgData name="Nina Urbancic" userId="744b5e5f1fb69294" providerId="LiveId" clId="{A9E2F07D-36D3-40FC-B783-4BE95AC28132}" dt="2024-01-19T14:37:23.342" v="1178" actId="20577"/>
        <pc:sldMkLst>
          <pc:docMk/>
          <pc:sldMk cId="2929916749" sldId="277"/>
        </pc:sldMkLst>
        <pc:spChg chg="del mod">
          <ac:chgData name="Nina Urbancic" userId="744b5e5f1fb69294" providerId="LiveId" clId="{A9E2F07D-36D3-40FC-B783-4BE95AC28132}" dt="2024-01-19T14:26:39.855" v="997" actId="478"/>
          <ac:spMkLst>
            <pc:docMk/>
            <pc:sldMk cId="2929916749" sldId="277"/>
            <ac:spMk id="3" creationId="{E6614722-C4B8-0AB6-01B2-4CB7B6154DDC}"/>
          </ac:spMkLst>
        </pc:spChg>
        <pc:spChg chg="del">
          <ac:chgData name="Nina Urbancic" userId="744b5e5f1fb69294" providerId="LiveId" clId="{A9E2F07D-36D3-40FC-B783-4BE95AC28132}" dt="2024-01-19T14:26:40.672" v="998" actId="478"/>
          <ac:spMkLst>
            <pc:docMk/>
            <pc:sldMk cId="2929916749" sldId="277"/>
            <ac:spMk id="4" creationId="{49C3BBE1-100E-1AA9-D547-E4B77302BCD9}"/>
          </ac:spMkLst>
        </pc:spChg>
        <pc:spChg chg="del">
          <ac:chgData name="Nina Urbancic" userId="744b5e5f1fb69294" providerId="LiveId" clId="{A9E2F07D-36D3-40FC-B783-4BE95AC28132}" dt="2024-01-19T14:26:41.645" v="999" actId="478"/>
          <ac:spMkLst>
            <pc:docMk/>
            <pc:sldMk cId="2929916749" sldId="277"/>
            <ac:spMk id="5" creationId="{438E8B3A-D49F-A914-54CB-5FD2BC7B8410}"/>
          </ac:spMkLst>
        </pc:spChg>
        <pc:spChg chg="del mod">
          <ac:chgData name="Nina Urbancic" userId="744b5e5f1fb69294" providerId="LiveId" clId="{A9E2F07D-36D3-40FC-B783-4BE95AC28132}" dt="2024-01-19T14:26:46.611" v="1001" actId="478"/>
          <ac:spMkLst>
            <pc:docMk/>
            <pc:sldMk cId="2929916749" sldId="277"/>
            <ac:spMk id="7" creationId="{4A34C3C3-342A-9176-0DBB-82678A293071}"/>
          </ac:spMkLst>
        </pc:spChg>
        <pc:spChg chg="del">
          <ac:chgData name="Nina Urbancic" userId="744b5e5f1fb69294" providerId="LiveId" clId="{A9E2F07D-36D3-40FC-B783-4BE95AC28132}" dt="2024-01-19T14:26:49.210" v="1002" actId="478"/>
          <ac:spMkLst>
            <pc:docMk/>
            <pc:sldMk cId="2929916749" sldId="277"/>
            <ac:spMk id="8" creationId="{A5493220-89C7-6732-AF20-F1C5223BCD19}"/>
          </ac:spMkLst>
        </pc:spChg>
        <pc:spChg chg="mod">
          <ac:chgData name="Nina Urbancic" userId="744b5e5f1fb69294" providerId="LiveId" clId="{A9E2F07D-36D3-40FC-B783-4BE95AC28132}" dt="2024-01-19T14:33:40.861" v="1159" actId="1076"/>
          <ac:spMkLst>
            <pc:docMk/>
            <pc:sldMk cId="2929916749" sldId="277"/>
            <ac:spMk id="9" creationId="{1DBEF588-2C1E-8D4E-A306-FA7617D611D2}"/>
          </ac:spMkLst>
        </pc:spChg>
        <pc:spChg chg="add del mod">
          <ac:chgData name="Nina Urbancic" userId="744b5e5f1fb69294" providerId="LiveId" clId="{A9E2F07D-36D3-40FC-B783-4BE95AC28132}" dt="2024-01-19T14:25:44.502" v="991" actId="478"/>
          <ac:spMkLst>
            <pc:docMk/>
            <pc:sldMk cId="2929916749" sldId="277"/>
            <ac:spMk id="10" creationId="{E653E475-F2D8-A412-9ADB-0DFFFA9B47C4}"/>
          </ac:spMkLst>
        </pc:spChg>
        <pc:spChg chg="add mod">
          <ac:chgData name="Nina Urbancic" userId="744b5e5f1fb69294" providerId="LiveId" clId="{A9E2F07D-36D3-40FC-B783-4BE95AC28132}" dt="2024-01-19T14:25:48.651" v="992" actId="1076"/>
          <ac:spMkLst>
            <pc:docMk/>
            <pc:sldMk cId="2929916749" sldId="277"/>
            <ac:spMk id="11" creationId="{99C762C3-4FC9-7305-00E0-55099F5346D0}"/>
          </ac:spMkLst>
        </pc:spChg>
        <pc:spChg chg="add mod">
          <ac:chgData name="Nina Urbancic" userId="744b5e5f1fb69294" providerId="LiveId" clId="{A9E2F07D-36D3-40FC-B783-4BE95AC28132}" dt="2024-01-19T14:30:16.146" v="1072" actId="1076"/>
          <ac:spMkLst>
            <pc:docMk/>
            <pc:sldMk cId="2929916749" sldId="277"/>
            <ac:spMk id="12" creationId="{433D0DBF-14D9-9DC9-F5A1-CCB459F358F3}"/>
          </ac:spMkLst>
        </pc:spChg>
        <pc:spChg chg="del">
          <ac:chgData name="Nina Urbancic" userId="744b5e5f1fb69294" providerId="LiveId" clId="{A9E2F07D-36D3-40FC-B783-4BE95AC28132}" dt="2024-01-19T14:25:09.589" v="987" actId="478"/>
          <ac:spMkLst>
            <pc:docMk/>
            <pc:sldMk cId="2929916749" sldId="277"/>
            <ac:spMk id="13" creationId="{00000000-0000-0000-0000-000000000000}"/>
          </ac:spMkLst>
        </pc:spChg>
        <pc:spChg chg="add mod">
          <ac:chgData name="Nina Urbancic" userId="744b5e5f1fb69294" providerId="LiveId" clId="{A9E2F07D-36D3-40FC-B783-4BE95AC28132}" dt="2024-01-19T14:31:02.381" v="1130" actId="1038"/>
          <ac:spMkLst>
            <pc:docMk/>
            <pc:sldMk cId="2929916749" sldId="277"/>
            <ac:spMk id="14" creationId="{7AE53CA2-B4CC-7651-B3F7-D0BEF5FA7A5E}"/>
          </ac:spMkLst>
        </pc:spChg>
        <pc:spChg chg="add mod">
          <ac:chgData name="Nina Urbancic" userId="744b5e5f1fb69294" providerId="LiveId" clId="{A9E2F07D-36D3-40FC-B783-4BE95AC28132}" dt="2024-01-19T14:31:09.149" v="1131" actId="14100"/>
          <ac:spMkLst>
            <pc:docMk/>
            <pc:sldMk cId="2929916749" sldId="277"/>
            <ac:spMk id="15" creationId="{B915A774-AAC6-9CEE-E12A-009D93956391}"/>
          </ac:spMkLst>
        </pc:spChg>
        <pc:spChg chg="del mod">
          <ac:chgData name="Nina Urbancic" userId="744b5e5f1fb69294" providerId="LiveId" clId="{A9E2F07D-36D3-40FC-B783-4BE95AC28132}" dt="2024-01-19T14:27:05.806" v="1004" actId="478"/>
          <ac:spMkLst>
            <pc:docMk/>
            <pc:sldMk cId="2929916749" sldId="277"/>
            <ac:spMk id="20" creationId="{1CC62C50-72DE-A7BE-CF36-F07C00C37B6C}"/>
          </ac:spMkLst>
        </pc:spChg>
        <pc:spChg chg="add mod">
          <ac:chgData name="Nina Urbancic" userId="744b5e5f1fb69294" providerId="LiveId" clId="{A9E2F07D-36D3-40FC-B783-4BE95AC28132}" dt="2024-01-19T14:37:23.342" v="1178" actId="20577"/>
          <ac:spMkLst>
            <pc:docMk/>
            <pc:sldMk cId="2929916749" sldId="277"/>
            <ac:spMk id="21" creationId="{C9717F04-1766-1A79-3205-03AEE6D230DA}"/>
          </ac:spMkLst>
        </pc:spChg>
        <pc:picChg chg="mod">
          <ac:chgData name="Nina Urbancic" userId="744b5e5f1fb69294" providerId="LiveId" clId="{A9E2F07D-36D3-40FC-B783-4BE95AC28132}" dt="2024-01-19T14:33:32.408" v="1158" actId="1076"/>
          <ac:picMkLst>
            <pc:docMk/>
            <pc:sldMk cId="2929916749" sldId="277"/>
            <ac:picMk id="1026" creationId="{A0F97EC1-D9CC-21C9-45D3-CB34EB7290CA}"/>
          </ac:picMkLst>
        </pc:picChg>
        <pc:picChg chg="mod">
          <ac:chgData name="Nina Urbancic" userId="744b5e5f1fb69294" providerId="LiveId" clId="{A9E2F07D-36D3-40FC-B783-4BE95AC28132}" dt="2024-01-19T14:33:32.408" v="1158" actId="1076"/>
          <ac:picMkLst>
            <pc:docMk/>
            <pc:sldMk cId="2929916749" sldId="277"/>
            <ac:picMk id="1034" creationId="{09B9E651-C0CC-7F9E-1F43-65E209FEA1C3}"/>
          </ac:picMkLst>
        </pc:picChg>
        <pc:picChg chg="mod">
          <ac:chgData name="Nina Urbancic" userId="744b5e5f1fb69294" providerId="LiveId" clId="{A9E2F07D-36D3-40FC-B783-4BE95AC28132}" dt="2024-01-19T14:33:32.408" v="1158" actId="1076"/>
          <ac:picMkLst>
            <pc:docMk/>
            <pc:sldMk cId="2929916749" sldId="277"/>
            <ac:picMk id="1036" creationId="{2E02CC7F-FB14-B6A5-C6EC-9C29A2AE995B}"/>
          </ac:picMkLst>
        </pc:picChg>
        <pc:cxnChg chg="add mod">
          <ac:chgData name="Nina Urbancic" userId="744b5e5f1fb69294" providerId="LiveId" clId="{A9E2F07D-36D3-40FC-B783-4BE95AC28132}" dt="2024-01-19T14:30:36.040" v="1096" actId="14100"/>
          <ac:cxnSpMkLst>
            <pc:docMk/>
            <pc:sldMk cId="2929916749" sldId="277"/>
            <ac:cxnSpMk id="16" creationId="{69462500-5A0E-BCA3-E720-6BB5CE4AEBE9}"/>
          </ac:cxnSpMkLst>
        </pc:cxnChg>
        <pc:cxnChg chg="add mod">
          <ac:chgData name="Nina Urbancic" userId="744b5e5f1fb69294" providerId="LiveId" clId="{A9E2F07D-36D3-40FC-B783-4BE95AC28132}" dt="2024-01-19T14:30:41.772" v="1097" actId="14100"/>
          <ac:cxnSpMkLst>
            <pc:docMk/>
            <pc:sldMk cId="2929916749" sldId="277"/>
            <ac:cxnSpMk id="17" creationId="{5FA70B6F-B932-930C-45BB-5E31A4A59F70}"/>
          </ac:cxnSpMkLst>
        </pc:cxnChg>
        <pc:cxnChg chg="mod">
          <ac:chgData name="Nina Urbancic" userId="744b5e5f1fb69294" providerId="LiveId" clId="{A9E2F07D-36D3-40FC-B783-4BE95AC28132}" dt="2024-01-19T14:33:32.408" v="1158" actId="1076"/>
          <ac:cxnSpMkLst>
            <pc:docMk/>
            <pc:sldMk cId="2929916749" sldId="277"/>
            <ac:cxnSpMk id="18" creationId="{896D06C4-EDC1-B4C7-4725-ECB5207DA1E8}"/>
          </ac:cxnSpMkLst>
        </pc:cxnChg>
        <pc:cxnChg chg="del mod">
          <ac:chgData name="Nina Urbancic" userId="744b5e5f1fb69294" providerId="LiveId" clId="{A9E2F07D-36D3-40FC-B783-4BE95AC28132}" dt="2024-01-19T14:32:49.772" v="1151" actId="478"/>
          <ac:cxnSpMkLst>
            <pc:docMk/>
            <pc:sldMk cId="2929916749" sldId="277"/>
            <ac:cxnSpMk id="19" creationId="{9D409E56-823F-82D6-270D-25A8450CB7C6}"/>
          </ac:cxnSpMkLst>
        </pc:cxnChg>
        <pc:cxnChg chg="add mod">
          <ac:chgData name="Nina Urbancic" userId="744b5e5f1fb69294" providerId="LiveId" clId="{A9E2F07D-36D3-40FC-B783-4BE95AC28132}" dt="2024-01-19T14:33:32.408" v="1158" actId="1076"/>
          <ac:cxnSpMkLst>
            <pc:docMk/>
            <pc:sldMk cId="2929916749" sldId="277"/>
            <ac:cxnSpMk id="26" creationId="{2C91A1B1-588C-AF4B-F959-8AB40F646D7A}"/>
          </ac:cxnSpMkLst>
        </pc:cxnChg>
      </pc:sldChg>
      <pc:sldChg chg="addSp delSp modSp mod modAnim">
        <pc:chgData name="Nina Urbancic" userId="744b5e5f1fb69294" providerId="LiveId" clId="{A9E2F07D-36D3-40FC-B783-4BE95AC28132}" dt="2024-01-19T14:25:28.075" v="989" actId="478"/>
        <pc:sldMkLst>
          <pc:docMk/>
          <pc:sldMk cId="1881593491" sldId="278"/>
        </pc:sldMkLst>
        <pc:spChg chg="mod">
          <ac:chgData name="Nina Urbancic" userId="744b5e5f1fb69294" providerId="LiveId" clId="{A9E2F07D-36D3-40FC-B783-4BE95AC28132}" dt="2024-01-19T14:16:06.914" v="859" actId="1076"/>
          <ac:spMkLst>
            <pc:docMk/>
            <pc:sldMk cId="1881593491" sldId="278"/>
            <ac:spMk id="3" creationId="{E6614722-C4B8-0AB6-01B2-4CB7B6154DDC}"/>
          </ac:spMkLst>
        </pc:spChg>
        <pc:spChg chg="add mod">
          <ac:chgData name="Nina Urbancic" userId="744b5e5f1fb69294" providerId="LiveId" clId="{A9E2F07D-36D3-40FC-B783-4BE95AC28132}" dt="2024-01-19T14:20:54.513" v="910" actId="13926"/>
          <ac:spMkLst>
            <pc:docMk/>
            <pc:sldMk cId="1881593491" sldId="278"/>
            <ac:spMk id="6" creationId="{8418DF65-8E53-B3C3-CAF4-0CE35B328A3F}"/>
          </ac:spMkLst>
        </pc:spChg>
        <pc:spChg chg="add mod">
          <ac:chgData name="Nina Urbancic" userId="744b5e5f1fb69294" providerId="LiveId" clId="{A9E2F07D-36D3-40FC-B783-4BE95AC28132}" dt="2024-01-19T14:22:59.950" v="978" actId="1036"/>
          <ac:spMkLst>
            <pc:docMk/>
            <pc:sldMk cId="1881593491" sldId="278"/>
            <ac:spMk id="8" creationId="{730C1564-3AE0-7BA6-BFE1-B0BA16A16415}"/>
          </ac:spMkLst>
        </pc:spChg>
        <pc:spChg chg="add mod">
          <ac:chgData name="Nina Urbancic" userId="744b5e5f1fb69294" providerId="LiveId" clId="{A9E2F07D-36D3-40FC-B783-4BE95AC28132}" dt="2024-01-19T14:22:46.684" v="966" actId="1076"/>
          <ac:spMkLst>
            <pc:docMk/>
            <pc:sldMk cId="1881593491" sldId="278"/>
            <ac:spMk id="10" creationId="{8A0FA768-8912-8702-486D-49EBFB5DDF88}"/>
          </ac:spMkLst>
        </pc:spChg>
        <pc:spChg chg="add mod">
          <ac:chgData name="Nina Urbancic" userId="744b5e5f1fb69294" providerId="LiveId" clId="{A9E2F07D-36D3-40FC-B783-4BE95AC28132}" dt="2024-01-19T14:22:40.766" v="965" actId="1076"/>
          <ac:spMkLst>
            <pc:docMk/>
            <pc:sldMk cId="1881593491" sldId="278"/>
            <ac:spMk id="12" creationId="{6171F96A-1F85-75BE-09A9-DB2C7B010CB3}"/>
          </ac:spMkLst>
        </pc:spChg>
        <pc:spChg chg="mod">
          <ac:chgData name="Nina Urbancic" userId="744b5e5f1fb69294" providerId="LiveId" clId="{A9E2F07D-36D3-40FC-B783-4BE95AC28132}" dt="2024-01-19T14:13:08.900" v="841" actId="2711"/>
          <ac:spMkLst>
            <pc:docMk/>
            <pc:sldMk cId="1881593491" sldId="278"/>
            <ac:spMk id="13" creationId="{00000000-0000-0000-0000-000000000000}"/>
          </ac:spMkLst>
        </pc:spChg>
        <pc:picChg chg="add mod">
          <ac:chgData name="Nina Urbancic" userId="744b5e5f1fb69294" providerId="LiveId" clId="{A9E2F07D-36D3-40FC-B783-4BE95AC28132}" dt="2024-01-19T14:20:07.550" v="896" actId="1076"/>
          <ac:picMkLst>
            <pc:docMk/>
            <pc:sldMk cId="1881593491" sldId="278"/>
            <ac:picMk id="4" creationId="{920DD26D-BB28-FB4E-1E4D-2B5C1D15E320}"/>
          </ac:picMkLst>
        </pc:picChg>
        <pc:picChg chg="mod">
          <ac:chgData name="Nina Urbancic" userId="744b5e5f1fb69294" providerId="LiveId" clId="{A9E2F07D-36D3-40FC-B783-4BE95AC28132}" dt="2024-01-19T14:16:45.442" v="873" actId="1035"/>
          <ac:picMkLst>
            <pc:docMk/>
            <pc:sldMk cId="1881593491" sldId="278"/>
            <ac:picMk id="5" creationId="{B3C543AA-686C-AEFE-D30B-EC4E450C1EF9}"/>
          </ac:picMkLst>
        </pc:picChg>
        <pc:picChg chg="add mod">
          <ac:chgData name="Nina Urbancic" userId="744b5e5f1fb69294" providerId="LiveId" clId="{A9E2F07D-36D3-40FC-B783-4BE95AC28132}" dt="2024-01-19T14:20:26.233" v="899" actId="1076"/>
          <ac:picMkLst>
            <pc:docMk/>
            <pc:sldMk cId="1881593491" sldId="278"/>
            <ac:picMk id="7" creationId="{85C5D73F-AE2D-7392-5F74-0FEEEA6EDD21}"/>
          </ac:picMkLst>
        </pc:picChg>
        <pc:picChg chg="add mod">
          <ac:chgData name="Nina Urbancic" userId="744b5e5f1fb69294" providerId="LiveId" clId="{A9E2F07D-36D3-40FC-B783-4BE95AC28132}" dt="2024-01-19T14:22:46.684" v="966" actId="1076"/>
          <ac:picMkLst>
            <pc:docMk/>
            <pc:sldMk cId="1881593491" sldId="278"/>
            <ac:picMk id="9" creationId="{A68343BA-3BFA-6D37-520D-3AF6665BB6F6}"/>
          </ac:picMkLst>
        </pc:picChg>
        <pc:picChg chg="add mod">
          <ac:chgData name="Nina Urbancic" userId="744b5e5f1fb69294" providerId="LiveId" clId="{A9E2F07D-36D3-40FC-B783-4BE95AC28132}" dt="2024-01-19T14:23:08.295" v="981" actId="1036"/>
          <ac:picMkLst>
            <pc:docMk/>
            <pc:sldMk cId="1881593491" sldId="278"/>
            <ac:picMk id="11" creationId="{E8E2F21C-B4B7-E6BA-90D2-E6F5738AE09A}"/>
          </ac:picMkLst>
        </pc:picChg>
        <pc:picChg chg="add del mod">
          <ac:chgData name="Nina Urbancic" userId="744b5e5f1fb69294" providerId="LiveId" clId="{A9E2F07D-36D3-40FC-B783-4BE95AC28132}" dt="2024-01-19T14:25:28.075" v="989" actId="478"/>
          <ac:picMkLst>
            <pc:docMk/>
            <pc:sldMk cId="1881593491" sldId="278"/>
            <ac:picMk id="14" creationId="{847DFB4D-CF98-1286-DAA6-2A210330BE1A}"/>
          </ac:picMkLst>
        </pc:picChg>
      </pc:sldChg>
      <pc:sldChg chg="addSp delSp modSp del mod">
        <pc:chgData name="Nina Urbancic" userId="744b5e5f1fb69294" providerId="LiveId" clId="{A9E2F07D-36D3-40FC-B783-4BE95AC28132}" dt="2024-01-19T14:08:45.614" v="801" actId="47"/>
        <pc:sldMkLst>
          <pc:docMk/>
          <pc:sldMk cId="2203142260" sldId="279"/>
        </pc:sldMkLst>
        <pc:spChg chg="mod">
          <ac:chgData name="Nina Urbancic" userId="744b5e5f1fb69294" providerId="LiveId" clId="{A9E2F07D-36D3-40FC-B783-4BE95AC28132}" dt="2024-01-19T13:50:28.371" v="506" actId="1076"/>
          <ac:spMkLst>
            <pc:docMk/>
            <pc:sldMk cId="2203142260" sldId="279"/>
            <ac:spMk id="3" creationId="{E6614722-C4B8-0AB6-01B2-4CB7B6154DDC}"/>
          </ac:spMkLst>
        </pc:spChg>
        <pc:spChg chg="mod">
          <ac:chgData name="Nina Urbancic" userId="744b5e5f1fb69294" providerId="LiveId" clId="{A9E2F07D-36D3-40FC-B783-4BE95AC28132}" dt="2024-01-19T13:52:24" v="510" actId="20577"/>
          <ac:spMkLst>
            <pc:docMk/>
            <pc:sldMk cId="2203142260" sldId="279"/>
            <ac:spMk id="5" creationId="{A5E1A007-94D2-7348-1A3E-DCDA7A4BF42E}"/>
          </ac:spMkLst>
        </pc:spChg>
        <pc:spChg chg="add del mod">
          <ac:chgData name="Nina Urbancic" userId="744b5e5f1fb69294" providerId="LiveId" clId="{A9E2F07D-36D3-40FC-B783-4BE95AC28132}" dt="2024-01-19T13:47:25.690" v="480" actId="478"/>
          <ac:spMkLst>
            <pc:docMk/>
            <pc:sldMk cId="2203142260" sldId="279"/>
            <ac:spMk id="8" creationId="{BD244E22-15BE-FEA4-EC39-F51094CCE8F4}"/>
          </ac:spMkLst>
        </pc:spChg>
        <pc:spChg chg="del">
          <ac:chgData name="Nina Urbancic" userId="744b5e5f1fb69294" providerId="LiveId" clId="{A9E2F07D-36D3-40FC-B783-4BE95AC28132}" dt="2024-01-19T13:47:23.617" v="479" actId="478"/>
          <ac:spMkLst>
            <pc:docMk/>
            <pc:sldMk cId="2203142260" sldId="279"/>
            <ac:spMk id="13" creationId="{00000000-0000-0000-0000-000000000000}"/>
          </ac:spMkLst>
        </pc:spChg>
        <pc:spChg chg="add mod">
          <ac:chgData name="Nina Urbancic" userId="744b5e5f1fb69294" providerId="LiveId" clId="{A9E2F07D-36D3-40FC-B783-4BE95AC28132}" dt="2024-01-19T13:47:46.544" v="497" actId="20577"/>
          <ac:spMkLst>
            <pc:docMk/>
            <pc:sldMk cId="2203142260" sldId="279"/>
            <ac:spMk id="14" creationId="{B9ED789B-00B7-528B-5757-2BA2E5DEBEAD}"/>
          </ac:spMkLst>
        </pc:spChg>
        <pc:picChg chg="add mod">
          <ac:chgData name="Nina Urbancic" userId="744b5e5f1fb69294" providerId="LiveId" clId="{A9E2F07D-36D3-40FC-B783-4BE95AC28132}" dt="2024-01-19T13:47:34.174" v="482"/>
          <ac:picMkLst>
            <pc:docMk/>
            <pc:sldMk cId="2203142260" sldId="279"/>
            <ac:picMk id="10" creationId="{58714FA3-C4F3-3035-D3B5-3C8E1AB54AA4}"/>
          </ac:picMkLst>
        </pc:picChg>
        <pc:picChg chg="del">
          <ac:chgData name="Nina Urbancic" userId="744b5e5f1fb69294" providerId="LiveId" clId="{A9E2F07D-36D3-40FC-B783-4BE95AC28132}" dt="2024-01-19T13:47:27.524" v="481" actId="478"/>
          <ac:picMkLst>
            <pc:docMk/>
            <pc:sldMk cId="2203142260" sldId="279"/>
            <ac:picMk id="12" creationId="{4E7C3815-CB14-D261-6364-2BFDE0999AE4}"/>
          </ac:picMkLst>
        </pc:picChg>
        <pc:cxnChg chg="add del">
          <ac:chgData name="Nina Urbancic" userId="744b5e5f1fb69294" providerId="LiveId" clId="{A9E2F07D-36D3-40FC-B783-4BE95AC28132}" dt="2024-01-19T13:52:18.067" v="508" actId="478"/>
          <ac:cxnSpMkLst>
            <pc:docMk/>
            <pc:sldMk cId="2203142260" sldId="279"/>
            <ac:cxnSpMk id="16" creationId="{1A4EE54A-DB44-3900-82BE-5F771D08655F}"/>
          </ac:cxnSpMkLst>
        </pc:cxnChg>
      </pc:sldChg>
      <pc:sldChg chg="addSp delSp modSp mod">
        <pc:chgData name="Nina Urbancic" userId="744b5e5f1fb69294" providerId="LiveId" clId="{A9E2F07D-36D3-40FC-B783-4BE95AC28132}" dt="2024-01-19T13:47:15.489" v="478" actId="692"/>
        <pc:sldMkLst>
          <pc:docMk/>
          <pc:sldMk cId="1976371789" sldId="280"/>
        </pc:sldMkLst>
        <pc:spChg chg="add del mod">
          <ac:chgData name="Nina Urbancic" userId="744b5e5f1fb69294" providerId="LiveId" clId="{A9E2F07D-36D3-40FC-B783-4BE95AC28132}" dt="2024-01-19T13:38:24.917" v="361" actId="478"/>
          <ac:spMkLst>
            <pc:docMk/>
            <pc:sldMk cId="1976371789" sldId="280"/>
            <ac:spMk id="4" creationId="{E2D98842-34EF-9534-0070-31271343B03F}"/>
          </ac:spMkLst>
        </pc:spChg>
        <pc:spChg chg="add mod">
          <ac:chgData name="Nina Urbancic" userId="744b5e5f1fb69294" providerId="LiveId" clId="{A9E2F07D-36D3-40FC-B783-4BE95AC28132}" dt="2024-01-19T13:39:15.437" v="397" actId="27636"/>
          <ac:spMkLst>
            <pc:docMk/>
            <pc:sldMk cId="1976371789" sldId="280"/>
            <ac:spMk id="6" creationId="{20CFC27B-506B-3627-DD1A-C3B2CDB8E407}"/>
          </ac:spMkLst>
        </pc:spChg>
        <pc:spChg chg="mod">
          <ac:chgData name="Nina Urbancic" userId="744b5e5f1fb69294" providerId="LiveId" clId="{A9E2F07D-36D3-40FC-B783-4BE95AC28132}" dt="2024-01-19T13:45:13.832" v="444" actId="115"/>
          <ac:spMkLst>
            <pc:docMk/>
            <pc:sldMk cId="1976371789" sldId="280"/>
            <ac:spMk id="7" creationId="{FFD0325C-E5FC-713A-FE54-F89EEDE2D5A2}"/>
          </ac:spMkLst>
        </pc:spChg>
        <pc:spChg chg="mod">
          <ac:chgData name="Nina Urbancic" userId="744b5e5f1fb69294" providerId="LiveId" clId="{A9E2F07D-36D3-40FC-B783-4BE95AC28132}" dt="2024-01-19T13:45:18.144" v="445" actId="115"/>
          <ac:spMkLst>
            <pc:docMk/>
            <pc:sldMk cId="1976371789" sldId="280"/>
            <ac:spMk id="9" creationId="{F5F2463B-3B12-0754-5796-CCBC86577B2E}"/>
          </ac:spMkLst>
        </pc:spChg>
        <pc:spChg chg="del">
          <ac:chgData name="Nina Urbancic" userId="744b5e5f1fb69294" providerId="LiveId" clId="{A9E2F07D-36D3-40FC-B783-4BE95AC28132}" dt="2024-01-19T13:38:15.084" v="359" actId="478"/>
          <ac:spMkLst>
            <pc:docMk/>
            <pc:sldMk cId="1976371789" sldId="280"/>
            <ac:spMk id="13" creationId="{00000000-0000-0000-0000-000000000000}"/>
          </ac:spMkLst>
        </pc:spChg>
        <pc:picChg chg="add mod">
          <ac:chgData name="Nina Urbancic" userId="744b5e5f1fb69294" providerId="LiveId" clId="{A9E2F07D-36D3-40FC-B783-4BE95AC28132}" dt="2024-01-19T13:38:26.596" v="363"/>
          <ac:picMkLst>
            <pc:docMk/>
            <pc:sldMk cId="1976371789" sldId="280"/>
            <ac:picMk id="5" creationId="{44C647AC-CAD2-4891-727F-C2F6EEB9B945}"/>
          </ac:picMkLst>
        </pc:picChg>
        <pc:picChg chg="del">
          <ac:chgData name="Nina Urbancic" userId="744b5e5f1fb69294" providerId="LiveId" clId="{A9E2F07D-36D3-40FC-B783-4BE95AC28132}" dt="2024-01-19T13:38:25.665" v="362" actId="478"/>
          <ac:picMkLst>
            <pc:docMk/>
            <pc:sldMk cId="1976371789" sldId="280"/>
            <ac:picMk id="12" creationId="{DFEB7CFB-9C6C-A3C1-7469-2204CEC8B9AD}"/>
          </ac:picMkLst>
        </pc:picChg>
        <pc:picChg chg="mod">
          <ac:chgData name="Nina Urbancic" userId="744b5e5f1fb69294" providerId="LiveId" clId="{A9E2F07D-36D3-40FC-B783-4BE95AC28132}" dt="2024-01-19T13:43:30.573" v="410" actId="1076"/>
          <ac:picMkLst>
            <pc:docMk/>
            <pc:sldMk cId="1976371789" sldId="280"/>
            <ac:picMk id="3074" creationId="{96DD1D0C-12D8-E4F0-ADCF-5BEB759486A3}"/>
          </ac:picMkLst>
        </pc:picChg>
        <pc:picChg chg="mod">
          <ac:chgData name="Nina Urbancic" userId="744b5e5f1fb69294" providerId="LiveId" clId="{A9E2F07D-36D3-40FC-B783-4BE95AC28132}" dt="2024-01-19T13:44:31.368" v="436" actId="1035"/>
          <ac:picMkLst>
            <pc:docMk/>
            <pc:sldMk cId="1976371789" sldId="280"/>
            <ac:picMk id="3076" creationId="{5DCD8B92-8E87-1C96-D3AA-1E877752BF0B}"/>
          </ac:picMkLst>
        </pc:picChg>
        <pc:picChg chg="mod">
          <ac:chgData name="Nina Urbancic" userId="744b5e5f1fb69294" providerId="LiveId" clId="{A9E2F07D-36D3-40FC-B783-4BE95AC28132}" dt="2024-01-19T13:43:33.278" v="411" actId="1076"/>
          <ac:picMkLst>
            <pc:docMk/>
            <pc:sldMk cId="1976371789" sldId="280"/>
            <ac:picMk id="3080" creationId="{CB673CBA-9AB0-67AB-7537-801BA705E33C}"/>
          </ac:picMkLst>
        </pc:picChg>
        <pc:picChg chg="mod">
          <ac:chgData name="Nina Urbancic" userId="744b5e5f1fb69294" providerId="LiveId" clId="{A9E2F07D-36D3-40FC-B783-4BE95AC28132}" dt="2024-01-19T13:44:31.368" v="436" actId="1035"/>
          <ac:picMkLst>
            <pc:docMk/>
            <pc:sldMk cId="1976371789" sldId="280"/>
            <ac:picMk id="3082" creationId="{328777A0-D5CC-A5E1-1121-54842C49A4E3}"/>
          </ac:picMkLst>
        </pc:picChg>
        <pc:picChg chg="mod">
          <ac:chgData name="Nina Urbancic" userId="744b5e5f1fb69294" providerId="LiveId" clId="{A9E2F07D-36D3-40FC-B783-4BE95AC28132}" dt="2024-01-19T13:43:48.298" v="418" actId="1036"/>
          <ac:picMkLst>
            <pc:docMk/>
            <pc:sldMk cId="1976371789" sldId="280"/>
            <ac:picMk id="3086" creationId="{1DDDD394-90BF-DBFB-4989-D2BAE048555D}"/>
          </ac:picMkLst>
        </pc:picChg>
        <pc:cxnChg chg="mod">
          <ac:chgData name="Nina Urbancic" userId="744b5e5f1fb69294" providerId="LiveId" clId="{A9E2F07D-36D3-40FC-B783-4BE95AC28132}" dt="2024-01-19T13:47:15.489" v="478" actId="692"/>
          <ac:cxnSpMkLst>
            <pc:docMk/>
            <pc:sldMk cId="1976371789" sldId="280"/>
            <ac:cxnSpMk id="11" creationId="{D973FB68-3C6F-89CB-A272-85BB6887FA82}"/>
          </ac:cxnSpMkLst>
        </pc:cxnChg>
      </pc:sldChg>
      <pc:sldChg chg="add del">
        <pc:chgData name="Nina Urbancic" userId="744b5e5f1fb69294" providerId="LiveId" clId="{A9E2F07D-36D3-40FC-B783-4BE95AC28132}" dt="2024-01-20T21:41:37.169" v="1723" actId="47"/>
        <pc:sldMkLst>
          <pc:docMk/>
          <pc:sldMk cId="122708932" sldId="281"/>
        </pc:sldMkLst>
      </pc:sldChg>
      <pc:sldChg chg="addSp delSp modSp mod modAnim">
        <pc:chgData name="Nina Urbancic" userId="744b5e5f1fb69294" providerId="LiveId" clId="{A9E2F07D-36D3-40FC-B783-4BE95AC28132}" dt="2024-01-20T21:35:54.604" v="1677" actId="1076"/>
        <pc:sldMkLst>
          <pc:docMk/>
          <pc:sldMk cId="4104779109" sldId="282"/>
        </pc:sldMkLst>
        <pc:spChg chg="add del mod">
          <ac:chgData name="Nina Urbancic" userId="744b5e5f1fb69294" providerId="LiveId" clId="{A9E2F07D-36D3-40FC-B783-4BE95AC28132}" dt="2024-01-20T16:05:32.338" v="1274" actId="478"/>
          <ac:spMkLst>
            <pc:docMk/>
            <pc:sldMk cId="4104779109" sldId="282"/>
            <ac:spMk id="12" creationId="{A676AC9C-6C9D-173D-EE6D-39151F245457}"/>
          </ac:spMkLst>
        </pc:spChg>
        <pc:spChg chg="del">
          <ac:chgData name="Nina Urbancic" userId="744b5e5f1fb69294" providerId="LiveId" clId="{A9E2F07D-36D3-40FC-B783-4BE95AC28132}" dt="2024-01-20T16:05:30.169" v="1273" actId="478"/>
          <ac:spMkLst>
            <pc:docMk/>
            <pc:sldMk cId="4104779109" sldId="282"/>
            <ac:spMk id="13" creationId="{00000000-0000-0000-0000-000000000000}"/>
          </ac:spMkLst>
        </pc:spChg>
        <pc:spChg chg="add mod">
          <ac:chgData name="Nina Urbancic" userId="744b5e5f1fb69294" providerId="LiveId" clId="{A9E2F07D-36D3-40FC-B783-4BE95AC28132}" dt="2024-01-20T16:05:39.252" v="1283" actId="20577"/>
          <ac:spMkLst>
            <pc:docMk/>
            <pc:sldMk cId="4104779109" sldId="282"/>
            <ac:spMk id="14" creationId="{61850E77-2118-F4E2-106C-1F17D58CA81C}"/>
          </ac:spMkLst>
        </pc:spChg>
        <pc:picChg chg="del mod">
          <ac:chgData name="Nina Urbancic" userId="744b5e5f1fb69294" providerId="LiveId" clId="{A9E2F07D-36D3-40FC-B783-4BE95AC28132}" dt="2024-01-20T21:18:35.532" v="1627" actId="478"/>
          <ac:picMkLst>
            <pc:docMk/>
            <pc:sldMk cId="4104779109" sldId="282"/>
            <ac:picMk id="4" creationId="{D1A50C0F-ADE9-490F-B500-56DA8EC7A888}"/>
          </ac:picMkLst>
        </pc:picChg>
        <pc:picChg chg="del mod">
          <ac:chgData name="Nina Urbancic" userId="744b5e5f1fb69294" providerId="LiveId" clId="{A9E2F07D-36D3-40FC-B783-4BE95AC28132}" dt="2024-01-20T21:18:23.071" v="1622" actId="478"/>
          <ac:picMkLst>
            <pc:docMk/>
            <pc:sldMk cId="4104779109" sldId="282"/>
            <ac:picMk id="6" creationId="{FF6400CE-79A8-DF9F-2337-F24AA03C2A00}"/>
          </ac:picMkLst>
        </pc:picChg>
        <pc:picChg chg="del mod">
          <ac:chgData name="Nina Urbancic" userId="744b5e5f1fb69294" providerId="LiveId" clId="{A9E2F07D-36D3-40FC-B783-4BE95AC28132}" dt="2024-01-20T21:18:31.746" v="1624" actId="478"/>
          <ac:picMkLst>
            <pc:docMk/>
            <pc:sldMk cId="4104779109" sldId="282"/>
            <ac:picMk id="8" creationId="{4E8BFA59-6DB2-3207-D251-1BD3B5F1D82B}"/>
          </ac:picMkLst>
        </pc:picChg>
        <pc:picChg chg="del mod">
          <ac:chgData name="Nina Urbancic" userId="744b5e5f1fb69294" providerId="LiveId" clId="{A9E2F07D-36D3-40FC-B783-4BE95AC28132}" dt="2024-01-20T21:18:31.746" v="1624" actId="478"/>
          <ac:picMkLst>
            <pc:docMk/>
            <pc:sldMk cId="4104779109" sldId="282"/>
            <ac:picMk id="10" creationId="{D3319281-98D5-D91B-CC24-23211E2B804A}"/>
          </ac:picMkLst>
        </pc:picChg>
        <pc:picChg chg="del">
          <ac:chgData name="Nina Urbancic" userId="744b5e5f1fb69294" providerId="LiveId" clId="{A9E2F07D-36D3-40FC-B783-4BE95AC28132}" dt="2024-01-20T21:18:34.221" v="1626" actId="478"/>
          <ac:picMkLst>
            <pc:docMk/>
            <pc:sldMk cId="4104779109" sldId="282"/>
            <ac:picMk id="11" creationId="{66F4B9C7-806C-456A-667B-9236E637E8EF}"/>
          </ac:picMkLst>
        </pc:picChg>
        <pc:picChg chg="add del mod">
          <ac:chgData name="Nina Urbancic" userId="744b5e5f1fb69294" providerId="LiveId" clId="{A9E2F07D-36D3-40FC-B783-4BE95AC28132}" dt="2024-01-20T21:19:21.498" v="1635" actId="478"/>
          <ac:picMkLst>
            <pc:docMk/>
            <pc:sldMk cId="4104779109" sldId="282"/>
            <ac:picMk id="18" creationId="{7A296A57-B88A-769E-2F0B-3CCB072CE3E1}"/>
          </ac:picMkLst>
        </pc:picChg>
        <pc:picChg chg="add mod">
          <ac:chgData name="Nina Urbancic" userId="744b5e5f1fb69294" providerId="LiveId" clId="{A9E2F07D-36D3-40FC-B783-4BE95AC28132}" dt="2024-01-20T21:29:10.961" v="1652" actId="1076"/>
          <ac:picMkLst>
            <pc:docMk/>
            <pc:sldMk cId="4104779109" sldId="282"/>
            <ac:picMk id="19" creationId="{59A2EF0B-8CE3-C49B-7331-668FBAB3FA10}"/>
          </ac:picMkLst>
        </pc:picChg>
        <pc:picChg chg="add mod">
          <ac:chgData name="Nina Urbancic" userId="744b5e5f1fb69294" providerId="LiveId" clId="{A9E2F07D-36D3-40FC-B783-4BE95AC28132}" dt="2024-01-20T21:29:06.160" v="1650" actId="1076"/>
          <ac:picMkLst>
            <pc:docMk/>
            <pc:sldMk cId="4104779109" sldId="282"/>
            <ac:picMk id="21" creationId="{0F1C2DD8-226B-2CA4-7DAD-86E3805B01F6}"/>
          </ac:picMkLst>
        </pc:picChg>
        <pc:picChg chg="add mod">
          <ac:chgData name="Nina Urbancic" userId="744b5e5f1fb69294" providerId="LiveId" clId="{A9E2F07D-36D3-40FC-B783-4BE95AC28132}" dt="2024-01-20T21:30:12.348" v="1659" actId="1076"/>
          <ac:picMkLst>
            <pc:docMk/>
            <pc:sldMk cId="4104779109" sldId="282"/>
            <ac:picMk id="22" creationId="{262DCE4A-3C43-0E70-2D4E-CD2B879D5922}"/>
          </ac:picMkLst>
        </pc:picChg>
        <pc:picChg chg="add mod">
          <ac:chgData name="Nina Urbancic" userId="744b5e5f1fb69294" providerId="LiveId" clId="{A9E2F07D-36D3-40FC-B783-4BE95AC28132}" dt="2024-01-20T21:30:18.999" v="1662" actId="14100"/>
          <ac:picMkLst>
            <pc:docMk/>
            <pc:sldMk cId="4104779109" sldId="282"/>
            <ac:picMk id="23" creationId="{5F0F4076-B6EB-EA49-8665-61942A8FB898}"/>
          </ac:picMkLst>
        </pc:picChg>
        <pc:picChg chg="add mod">
          <ac:chgData name="Nina Urbancic" userId="744b5e5f1fb69294" providerId="LiveId" clId="{A9E2F07D-36D3-40FC-B783-4BE95AC28132}" dt="2024-01-20T21:32:33.315" v="1665" actId="14100"/>
          <ac:picMkLst>
            <pc:docMk/>
            <pc:sldMk cId="4104779109" sldId="282"/>
            <ac:picMk id="25" creationId="{A515C65F-CC9A-47B5-FBBE-19983586614B}"/>
          </ac:picMkLst>
        </pc:picChg>
        <pc:picChg chg="add mod">
          <ac:chgData name="Nina Urbancic" userId="744b5e5f1fb69294" providerId="LiveId" clId="{A9E2F07D-36D3-40FC-B783-4BE95AC28132}" dt="2024-01-20T21:34:49.161" v="1670" actId="14100"/>
          <ac:picMkLst>
            <pc:docMk/>
            <pc:sldMk cId="4104779109" sldId="282"/>
            <ac:picMk id="27" creationId="{C41D659D-3306-3FFF-143A-4F84F43E6B78}"/>
          </ac:picMkLst>
        </pc:picChg>
        <pc:picChg chg="add mod">
          <ac:chgData name="Nina Urbancic" userId="744b5e5f1fb69294" providerId="LiveId" clId="{A9E2F07D-36D3-40FC-B783-4BE95AC28132}" dt="2024-01-20T21:35:54.604" v="1677" actId="1076"/>
          <ac:picMkLst>
            <pc:docMk/>
            <pc:sldMk cId="4104779109" sldId="282"/>
            <ac:picMk id="28" creationId="{9F4FF885-8DFA-E323-57B8-E2A4BC31351E}"/>
          </ac:picMkLst>
        </pc:picChg>
        <pc:cxnChg chg="del mod">
          <ac:chgData name="Nina Urbancic" userId="744b5e5f1fb69294" providerId="LiveId" clId="{A9E2F07D-36D3-40FC-B783-4BE95AC28132}" dt="2024-01-20T21:18:27.675" v="1623" actId="478"/>
          <ac:cxnSpMkLst>
            <pc:docMk/>
            <pc:sldMk cId="4104779109" sldId="282"/>
            <ac:cxnSpMk id="3" creationId="{09192DC2-7B70-ADFB-4FD6-8452F6985D5D}"/>
          </ac:cxnSpMkLst>
        </pc:cxnChg>
        <pc:cxnChg chg="del mod">
          <ac:chgData name="Nina Urbancic" userId="744b5e5f1fb69294" providerId="LiveId" clId="{A9E2F07D-36D3-40FC-B783-4BE95AC28132}" dt="2024-01-20T21:18:31.746" v="1624" actId="478"/>
          <ac:cxnSpMkLst>
            <pc:docMk/>
            <pc:sldMk cId="4104779109" sldId="282"/>
            <ac:cxnSpMk id="5" creationId="{85887150-E998-20E4-659A-8BE5CA552599}"/>
          </ac:cxnSpMkLst>
        </pc:cxnChg>
        <pc:cxnChg chg="del mod">
          <ac:chgData name="Nina Urbancic" userId="744b5e5f1fb69294" providerId="LiveId" clId="{A9E2F07D-36D3-40FC-B783-4BE95AC28132}" dt="2024-01-20T21:18:33.275" v="1625" actId="478"/>
          <ac:cxnSpMkLst>
            <pc:docMk/>
            <pc:sldMk cId="4104779109" sldId="282"/>
            <ac:cxnSpMk id="7" creationId="{EBB762DA-3113-05D6-C6F9-4EFF913C320D}"/>
          </ac:cxnSpMkLst>
        </pc:cxnChg>
      </pc:sldChg>
      <pc:sldChg chg="addSp delSp modSp mod">
        <pc:chgData name="Nina Urbancic" userId="744b5e5f1fb69294" providerId="LiveId" clId="{A9E2F07D-36D3-40FC-B783-4BE95AC28132}" dt="2024-01-20T21:10:35.144" v="1617" actId="1035"/>
        <pc:sldMkLst>
          <pc:docMk/>
          <pc:sldMk cId="3449561123" sldId="283"/>
        </pc:sldMkLst>
        <pc:spChg chg="mod">
          <ac:chgData name="Nina Urbancic" userId="744b5e5f1fb69294" providerId="LiveId" clId="{A9E2F07D-36D3-40FC-B783-4BE95AC28132}" dt="2024-01-20T21:10:35.144" v="1617" actId="1035"/>
          <ac:spMkLst>
            <pc:docMk/>
            <pc:sldMk cId="3449561123" sldId="283"/>
            <ac:spMk id="2" creationId="{0BF637C4-0DE6-E9FB-AD93-A2A121AF9E0E}"/>
          </ac:spMkLst>
        </pc:spChg>
        <pc:spChg chg="add del mod">
          <ac:chgData name="Nina Urbancic" userId="744b5e5f1fb69294" providerId="LiveId" clId="{A9E2F07D-36D3-40FC-B783-4BE95AC28132}" dt="2024-01-20T16:04:07.685" v="1258" actId="478"/>
          <ac:spMkLst>
            <pc:docMk/>
            <pc:sldMk cId="3449561123" sldId="283"/>
            <ac:spMk id="4" creationId="{DD7459F8-D419-BE69-DDCD-C1B110A52753}"/>
          </ac:spMkLst>
        </pc:spChg>
        <pc:spChg chg="add del mod">
          <ac:chgData name="Nina Urbancic" userId="744b5e5f1fb69294" providerId="LiveId" clId="{A9E2F07D-36D3-40FC-B783-4BE95AC28132}" dt="2024-01-20T16:04:05.998" v="1257" actId="478"/>
          <ac:spMkLst>
            <pc:docMk/>
            <pc:sldMk cId="3449561123" sldId="283"/>
            <ac:spMk id="5" creationId="{11CEE701-7229-3F28-5B99-E202FF41711B}"/>
          </ac:spMkLst>
        </pc:spChg>
        <pc:spChg chg="add mod">
          <ac:chgData name="Nina Urbancic" userId="744b5e5f1fb69294" providerId="LiveId" clId="{A9E2F07D-36D3-40FC-B783-4BE95AC28132}" dt="2024-01-20T16:04:08.424" v="1259"/>
          <ac:spMkLst>
            <pc:docMk/>
            <pc:sldMk cId="3449561123" sldId="283"/>
            <ac:spMk id="6" creationId="{D2201158-A320-21F6-EF6E-12FBCD0650CA}"/>
          </ac:spMkLst>
        </pc:spChg>
        <pc:spChg chg="del">
          <ac:chgData name="Nina Urbancic" userId="744b5e5f1fb69294" providerId="LiveId" clId="{A9E2F07D-36D3-40FC-B783-4BE95AC28132}" dt="2024-01-20T16:03:56.830" v="1255" actId="478"/>
          <ac:spMkLst>
            <pc:docMk/>
            <pc:sldMk cId="3449561123" sldId="283"/>
            <ac:spMk id="13" creationId="{00000000-0000-0000-0000-000000000000}"/>
          </ac:spMkLst>
        </pc:spChg>
        <pc:picChg chg="mod">
          <ac:chgData name="Nina Urbancic" userId="744b5e5f1fb69294" providerId="LiveId" clId="{A9E2F07D-36D3-40FC-B783-4BE95AC28132}" dt="2024-01-20T21:10:35.144" v="1617" actId="1035"/>
          <ac:picMkLst>
            <pc:docMk/>
            <pc:sldMk cId="3449561123" sldId="283"/>
            <ac:picMk id="9" creationId="{8CC31A8E-55EA-BC5F-3082-056DC50B85F2}"/>
          </ac:picMkLst>
        </pc:picChg>
        <pc:picChg chg="mod">
          <ac:chgData name="Nina Urbancic" userId="744b5e5f1fb69294" providerId="LiveId" clId="{A9E2F07D-36D3-40FC-B783-4BE95AC28132}" dt="2024-01-20T21:10:35.144" v="1617" actId="1035"/>
          <ac:picMkLst>
            <pc:docMk/>
            <pc:sldMk cId="3449561123" sldId="283"/>
            <ac:picMk id="18" creationId="{080FC839-A5A6-AC3A-850E-E28EF733886D}"/>
          </ac:picMkLst>
        </pc:picChg>
        <pc:picChg chg="mod">
          <ac:chgData name="Nina Urbancic" userId="744b5e5f1fb69294" providerId="LiveId" clId="{A9E2F07D-36D3-40FC-B783-4BE95AC28132}" dt="2024-01-20T21:10:35.144" v="1617" actId="1035"/>
          <ac:picMkLst>
            <pc:docMk/>
            <pc:sldMk cId="3449561123" sldId="283"/>
            <ac:picMk id="20" creationId="{33E31507-6535-B1F6-C1AD-9B3A66C4B20D}"/>
          </ac:picMkLst>
        </pc:picChg>
        <pc:picChg chg="mod">
          <ac:chgData name="Nina Urbancic" userId="744b5e5f1fb69294" providerId="LiveId" clId="{A9E2F07D-36D3-40FC-B783-4BE95AC28132}" dt="2024-01-20T21:10:35.144" v="1617" actId="1035"/>
          <ac:picMkLst>
            <pc:docMk/>
            <pc:sldMk cId="3449561123" sldId="283"/>
            <ac:picMk id="22" creationId="{2AF09901-A88D-51D0-8F8A-E786221BC2DD}"/>
          </ac:picMkLst>
        </pc:picChg>
      </pc:sldChg>
      <pc:sldChg chg="addSp delSp modSp mod">
        <pc:chgData name="Nina Urbancic" userId="744b5e5f1fb69294" providerId="LiveId" clId="{A9E2F07D-36D3-40FC-B783-4BE95AC28132}" dt="2024-01-20T16:05:17.486" v="1272" actId="1076"/>
        <pc:sldMkLst>
          <pc:docMk/>
          <pc:sldMk cId="190293855" sldId="284"/>
        </pc:sldMkLst>
        <pc:spChg chg="add del mod">
          <ac:chgData name="Nina Urbancic" userId="744b5e5f1fb69294" providerId="LiveId" clId="{A9E2F07D-36D3-40FC-B783-4BE95AC28132}" dt="2024-01-20T16:05:05.476" v="1261" actId="478"/>
          <ac:spMkLst>
            <pc:docMk/>
            <pc:sldMk cId="190293855" sldId="284"/>
            <ac:spMk id="4" creationId="{924633AC-329C-732C-11FA-DC228397C2BF}"/>
          </ac:spMkLst>
        </pc:spChg>
        <pc:spChg chg="add mod">
          <ac:chgData name="Nina Urbancic" userId="744b5e5f1fb69294" providerId="LiveId" clId="{A9E2F07D-36D3-40FC-B783-4BE95AC28132}" dt="2024-01-20T16:05:12.157" v="1271" actId="20577"/>
          <ac:spMkLst>
            <pc:docMk/>
            <pc:sldMk cId="190293855" sldId="284"/>
            <ac:spMk id="6" creationId="{5920859D-27BE-6300-185C-7320F3BBACBA}"/>
          </ac:spMkLst>
        </pc:spChg>
        <pc:spChg chg="del">
          <ac:chgData name="Nina Urbancic" userId="744b5e5f1fb69294" providerId="LiveId" clId="{A9E2F07D-36D3-40FC-B783-4BE95AC28132}" dt="2024-01-20T16:05:04.343" v="1260" actId="478"/>
          <ac:spMkLst>
            <pc:docMk/>
            <pc:sldMk cId="190293855" sldId="284"/>
            <ac:spMk id="13" creationId="{00000000-0000-0000-0000-000000000000}"/>
          </ac:spMkLst>
        </pc:spChg>
        <pc:picChg chg="mod">
          <ac:chgData name="Nina Urbancic" userId="744b5e5f1fb69294" providerId="LiveId" clId="{A9E2F07D-36D3-40FC-B783-4BE95AC28132}" dt="2024-01-20T16:05:17.486" v="1272" actId="1076"/>
          <ac:picMkLst>
            <pc:docMk/>
            <pc:sldMk cId="190293855" sldId="284"/>
            <ac:picMk id="7" creationId="{A902C68D-D08B-6F39-E687-56BE7D0C6E40}"/>
          </ac:picMkLst>
        </pc:picChg>
      </pc:sldChg>
      <pc:sldChg chg="modSp del mod">
        <pc:chgData name="Nina Urbancic" userId="744b5e5f1fb69294" providerId="LiveId" clId="{A9E2F07D-36D3-40FC-B783-4BE95AC28132}" dt="2024-01-19T14:24:08.918" v="986" actId="47"/>
        <pc:sldMkLst>
          <pc:docMk/>
          <pc:sldMk cId="403778107" sldId="285"/>
        </pc:sldMkLst>
        <pc:spChg chg="mod">
          <ac:chgData name="Nina Urbancic" userId="744b5e5f1fb69294" providerId="LiveId" clId="{A9E2F07D-36D3-40FC-B783-4BE95AC28132}" dt="2024-01-19T14:17:43.692" v="879" actId="113"/>
          <ac:spMkLst>
            <pc:docMk/>
            <pc:sldMk cId="403778107" sldId="285"/>
            <ac:spMk id="14" creationId="{5A96B78B-A6EE-ED7E-0B0E-E82F62BA9DC3}"/>
          </ac:spMkLst>
        </pc:spChg>
        <pc:spChg chg="mod">
          <ac:chgData name="Nina Urbancic" userId="744b5e5f1fb69294" providerId="LiveId" clId="{A9E2F07D-36D3-40FC-B783-4BE95AC28132}" dt="2024-01-19T14:19:47.239" v="894" actId="947"/>
          <ac:spMkLst>
            <pc:docMk/>
            <pc:sldMk cId="403778107" sldId="285"/>
            <ac:spMk id="15" creationId="{52D37E2D-068A-EB22-FBCF-EB51BA72053C}"/>
          </ac:spMkLst>
        </pc:spChg>
        <pc:spChg chg="mod">
          <ac:chgData name="Nina Urbancic" userId="744b5e5f1fb69294" providerId="LiveId" clId="{A9E2F07D-36D3-40FC-B783-4BE95AC28132}" dt="2024-01-19T14:19:47.239" v="894" actId="947"/>
          <ac:spMkLst>
            <pc:docMk/>
            <pc:sldMk cId="403778107" sldId="285"/>
            <ac:spMk id="16" creationId="{C21C4756-7B8C-E275-CC8A-33B12D4C14DD}"/>
          </ac:spMkLst>
        </pc:spChg>
        <pc:spChg chg="mod">
          <ac:chgData name="Nina Urbancic" userId="744b5e5f1fb69294" providerId="LiveId" clId="{A9E2F07D-36D3-40FC-B783-4BE95AC28132}" dt="2024-01-19T14:19:47.239" v="894" actId="947"/>
          <ac:spMkLst>
            <pc:docMk/>
            <pc:sldMk cId="403778107" sldId="285"/>
            <ac:spMk id="17" creationId="{9D49A69D-FEB5-8BD6-82BB-B84D7CF87DB1}"/>
          </ac:spMkLst>
        </pc:spChg>
      </pc:sldChg>
      <pc:sldChg chg="addSp delSp modSp mod">
        <pc:chgData name="Nina Urbancic" userId="744b5e5f1fb69294" providerId="LiveId" clId="{A9E2F07D-36D3-40FC-B783-4BE95AC28132}" dt="2024-01-20T21:38:32.299" v="1687" actId="947"/>
        <pc:sldMkLst>
          <pc:docMk/>
          <pc:sldMk cId="1483785369" sldId="286"/>
        </pc:sldMkLst>
        <pc:spChg chg="add del mod">
          <ac:chgData name="Nina Urbancic" userId="744b5e5f1fb69294" providerId="LiveId" clId="{A9E2F07D-36D3-40FC-B783-4BE95AC28132}" dt="2024-01-20T16:08:17.644" v="1326" actId="478"/>
          <ac:spMkLst>
            <pc:docMk/>
            <pc:sldMk cId="1483785369" sldId="286"/>
            <ac:spMk id="4" creationId="{58582A3D-D791-5AD3-BD13-B1C7C8E7440F}"/>
          </ac:spMkLst>
        </pc:spChg>
        <pc:spChg chg="add mod">
          <ac:chgData name="Nina Urbancic" userId="744b5e5f1fb69294" providerId="LiveId" clId="{A9E2F07D-36D3-40FC-B783-4BE95AC28132}" dt="2024-01-20T21:38:32.299" v="1687" actId="947"/>
          <ac:spMkLst>
            <pc:docMk/>
            <pc:sldMk cId="1483785369" sldId="286"/>
            <ac:spMk id="6" creationId="{9B23B5B1-E234-C8BC-0F95-87DC110FDDC0}"/>
          </ac:spMkLst>
        </pc:spChg>
        <pc:spChg chg="del">
          <ac:chgData name="Nina Urbancic" userId="744b5e5f1fb69294" providerId="LiveId" clId="{A9E2F07D-36D3-40FC-B783-4BE95AC28132}" dt="2024-01-20T16:08:16.343" v="1325" actId="478"/>
          <ac:spMkLst>
            <pc:docMk/>
            <pc:sldMk cId="1483785369" sldId="286"/>
            <ac:spMk id="13" creationId="{00000000-0000-0000-0000-000000000000}"/>
          </ac:spMkLst>
        </pc:spChg>
        <pc:picChg chg="mod">
          <ac:chgData name="Nina Urbancic" userId="744b5e5f1fb69294" providerId="LiveId" clId="{A9E2F07D-36D3-40FC-B783-4BE95AC28132}" dt="2024-01-20T16:08:29.389" v="1329" actId="1076"/>
          <ac:picMkLst>
            <pc:docMk/>
            <pc:sldMk cId="1483785369" sldId="286"/>
            <ac:picMk id="5" creationId="{4276F02E-B533-D2C2-B348-0A0B0A70D8F6}"/>
          </ac:picMkLst>
        </pc:picChg>
        <pc:picChg chg="mod">
          <ac:chgData name="Nina Urbancic" userId="744b5e5f1fb69294" providerId="LiveId" clId="{A9E2F07D-36D3-40FC-B783-4BE95AC28132}" dt="2024-01-20T16:08:31.156" v="1330" actId="1076"/>
          <ac:picMkLst>
            <pc:docMk/>
            <pc:sldMk cId="1483785369" sldId="286"/>
            <ac:picMk id="7" creationId="{4779DBD0-0EC5-FEAF-3887-CA3AC98DC164}"/>
          </ac:picMkLst>
        </pc:picChg>
      </pc:sldChg>
      <pc:sldChg chg="addSp delSp modSp mod modAnim">
        <pc:chgData name="Nina Urbancic" userId="744b5e5f1fb69294" providerId="LiveId" clId="{A9E2F07D-36D3-40FC-B783-4BE95AC28132}" dt="2024-01-20T21:36:44.879" v="1686" actId="1076"/>
        <pc:sldMkLst>
          <pc:docMk/>
          <pc:sldMk cId="3096980322" sldId="287"/>
        </pc:sldMkLst>
        <pc:spChg chg="add del mod">
          <ac:chgData name="Nina Urbancic" userId="744b5e5f1fb69294" providerId="LiveId" clId="{A9E2F07D-36D3-40FC-B783-4BE95AC28132}" dt="2024-01-20T16:06:48.919" v="1301" actId="478"/>
          <ac:spMkLst>
            <pc:docMk/>
            <pc:sldMk cId="3096980322" sldId="287"/>
            <ac:spMk id="4" creationId="{4BAA63AA-DF53-0AA6-5401-77B2C0D0A669}"/>
          </ac:spMkLst>
        </pc:spChg>
        <pc:spChg chg="add mod">
          <ac:chgData name="Nina Urbancic" userId="744b5e5f1fb69294" providerId="LiveId" clId="{A9E2F07D-36D3-40FC-B783-4BE95AC28132}" dt="2024-01-20T16:06:53.571" v="1302"/>
          <ac:spMkLst>
            <pc:docMk/>
            <pc:sldMk cId="3096980322" sldId="287"/>
            <ac:spMk id="8" creationId="{E65FD00B-45D3-2304-7407-1A81E6884662}"/>
          </ac:spMkLst>
        </pc:spChg>
        <pc:spChg chg="del">
          <ac:chgData name="Nina Urbancic" userId="744b5e5f1fb69294" providerId="LiveId" clId="{A9E2F07D-36D3-40FC-B783-4BE95AC28132}" dt="2024-01-20T16:06:46.238" v="1300" actId="478"/>
          <ac:spMkLst>
            <pc:docMk/>
            <pc:sldMk cId="3096980322" sldId="287"/>
            <ac:spMk id="13" creationId="{00000000-0000-0000-0000-000000000000}"/>
          </ac:spMkLst>
        </pc:spChg>
        <pc:picChg chg="mod ord">
          <ac:chgData name="Nina Urbancic" userId="744b5e5f1fb69294" providerId="LiveId" clId="{A9E2F07D-36D3-40FC-B783-4BE95AC28132}" dt="2024-01-20T16:07:33.691" v="1319" actId="1076"/>
          <ac:picMkLst>
            <pc:docMk/>
            <pc:sldMk cId="3096980322" sldId="287"/>
            <ac:picMk id="5" creationId="{DFB18342-D628-DD6B-3E68-F3B55346F8BE}"/>
          </ac:picMkLst>
        </pc:picChg>
        <pc:picChg chg="mod">
          <ac:chgData name="Nina Urbancic" userId="744b5e5f1fb69294" providerId="LiveId" clId="{A9E2F07D-36D3-40FC-B783-4BE95AC28132}" dt="2024-01-20T21:36:42.702" v="1685" actId="1076"/>
          <ac:picMkLst>
            <pc:docMk/>
            <pc:sldMk cId="3096980322" sldId="287"/>
            <ac:picMk id="6" creationId="{072A28A7-2FC2-B8BD-1EF4-FF818F1AB02B}"/>
          </ac:picMkLst>
        </pc:picChg>
        <pc:picChg chg="mod">
          <ac:chgData name="Nina Urbancic" userId="744b5e5f1fb69294" providerId="LiveId" clId="{A9E2F07D-36D3-40FC-B783-4BE95AC28132}" dt="2024-01-20T21:36:44.879" v="1686" actId="1076"/>
          <ac:picMkLst>
            <pc:docMk/>
            <pc:sldMk cId="3096980322" sldId="287"/>
            <ac:picMk id="7" creationId="{86F3D0DA-D9B6-9510-C414-5C8640F3835B}"/>
          </ac:picMkLst>
        </pc:picChg>
        <pc:picChg chg="add mod">
          <ac:chgData name="Nina Urbancic" userId="744b5e5f1fb69294" providerId="LiveId" clId="{A9E2F07D-36D3-40FC-B783-4BE95AC28132}" dt="2024-01-20T21:36:39.948" v="1684" actId="1076"/>
          <ac:picMkLst>
            <pc:docMk/>
            <pc:sldMk cId="3096980322" sldId="287"/>
            <ac:picMk id="10" creationId="{0E8DE21D-F241-7303-D97A-1F35D22E7B1B}"/>
          </ac:picMkLst>
        </pc:picChg>
      </pc:sldChg>
      <pc:sldChg chg="addSp delSp modSp del mod">
        <pc:chgData name="Nina Urbancic" userId="744b5e5f1fb69294" providerId="LiveId" clId="{A9E2F07D-36D3-40FC-B783-4BE95AC28132}" dt="2024-01-20T21:07:42.908" v="1587" actId="47"/>
        <pc:sldMkLst>
          <pc:docMk/>
          <pc:sldMk cId="369199518" sldId="289"/>
        </pc:sldMkLst>
        <pc:spChg chg="mod">
          <ac:chgData name="Nina Urbancic" userId="744b5e5f1fb69294" providerId="LiveId" clId="{A9E2F07D-36D3-40FC-B783-4BE95AC28132}" dt="2024-01-20T21:00:57.595" v="1454" actId="1076"/>
          <ac:spMkLst>
            <pc:docMk/>
            <pc:sldMk cId="369199518" sldId="289"/>
            <ac:spMk id="3" creationId="{E6614722-C4B8-0AB6-01B2-4CB7B6154DDC}"/>
          </ac:spMkLst>
        </pc:spChg>
        <pc:spChg chg="add del mod">
          <ac:chgData name="Nina Urbancic" userId="744b5e5f1fb69294" providerId="LiveId" clId="{A9E2F07D-36D3-40FC-B783-4BE95AC28132}" dt="2024-01-20T16:11:38.273" v="1403" actId="478"/>
          <ac:spMkLst>
            <pc:docMk/>
            <pc:sldMk cId="369199518" sldId="289"/>
            <ac:spMk id="5" creationId="{85275BFB-15D6-F867-C323-738F535CB698}"/>
          </ac:spMkLst>
        </pc:spChg>
        <pc:spChg chg="add mod">
          <ac:chgData name="Nina Urbancic" userId="744b5e5f1fb69294" providerId="LiveId" clId="{A9E2F07D-36D3-40FC-B783-4BE95AC28132}" dt="2024-01-20T16:11:54.996" v="1427" actId="20577"/>
          <ac:spMkLst>
            <pc:docMk/>
            <pc:sldMk cId="369199518" sldId="289"/>
            <ac:spMk id="6" creationId="{1DC67ABE-126B-19B9-6077-17E4140CFFAB}"/>
          </ac:spMkLst>
        </pc:spChg>
        <pc:spChg chg="add mod">
          <ac:chgData name="Nina Urbancic" userId="744b5e5f1fb69294" providerId="LiveId" clId="{A9E2F07D-36D3-40FC-B783-4BE95AC28132}" dt="2024-01-20T21:00:32.826" v="1447"/>
          <ac:spMkLst>
            <pc:docMk/>
            <pc:sldMk cId="369199518" sldId="289"/>
            <ac:spMk id="7" creationId="{11D9CF55-25C4-1186-27A5-FC9D77C64A79}"/>
          </ac:spMkLst>
        </pc:spChg>
        <pc:spChg chg="add mod">
          <ac:chgData name="Nina Urbancic" userId="744b5e5f1fb69294" providerId="LiveId" clId="{A9E2F07D-36D3-40FC-B783-4BE95AC28132}" dt="2024-01-20T21:02:43.021" v="1481" actId="20577"/>
          <ac:spMkLst>
            <pc:docMk/>
            <pc:sldMk cId="369199518" sldId="289"/>
            <ac:spMk id="8" creationId="{EC774D9A-0C05-F1D0-7A87-AC825A9D6D5B}"/>
          </ac:spMkLst>
        </pc:spChg>
        <pc:spChg chg="del">
          <ac:chgData name="Nina Urbancic" userId="744b5e5f1fb69294" providerId="LiveId" clId="{A9E2F07D-36D3-40FC-B783-4BE95AC28132}" dt="2024-01-20T16:11:37.046" v="1402" actId="478"/>
          <ac:spMkLst>
            <pc:docMk/>
            <pc:sldMk cId="369199518" sldId="289"/>
            <ac:spMk id="13" creationId="{00000000-0000-0000-0000-000000000000}"/>
          </ac:spMkLst>
        </pc:spChg>
      </pc:sldChg>
      <pc:sldChg chg="addSp delSp modSp mod">
        <pc:chgData name="Nina Urbancic" userId="744b5e5f1fb69294" providerId="LiveId" clId="{A9E2F07D-36D3-40FC-B783-4BE95AC28132}" dt="2024-01-20T21:38:58.623" v="1688"/>
        <pc:sldMkLst>
          <pc:docMk/>
          <pc:sldMk cId="698374953" sldId="290"/>
        </pc:sldMkLst>
        <pc:spChg chg="mod">
          <ac:chgData name="Nina Urbancic" userId="744b5e5f1fb69294" providerId="LiveId" clId="{A9E2F07D-36D3-40FC-B783-4BE95AC28132}" dt="2024-01-20T16:11:21.042" v="1401" actId="948"/>
          <ac:spMkLst>
            <pc:docMk/>
            <pc:sldMk cId="698374953" sldId="290"/>
            <ac:spMk id="3" creationId="{E6614722-C4B8-0AB6-01B2-4CB7B6154DDC}"/>
          </ac:spMkLst>
        </pc:spChg>
        <pc:spChg chg="add del mod">
          <ac:chgData name="Nina Urbancic" userId="744b5e5f1fb69294" providerId="LiveId" clId="{A9E2F07D-36D3-40FC-B783-4BE95AC28132}" dt="2024-01-20T16:08:45.551" v="1332" actId="478"/>
          <ac:spMkLst>
            <pc:docMk/>
            <pc:sldMk cId="698374953" sldId="290"/>
            <ac:spMk id="5" creationId="{E2EA2DDC-F80A-E4E4-3C8F-40AC261FCCF9}"/>
          </ac:spMkLst>
        </pc:spChg>
        <pc:spChg chg="add mod">
          <ac:chgData name="Nina Urbancic" userId="744b5e5f1fb69294" providerId="LiveId" clId="{A9E2F07D-36D3-40FC-B783-4BE95AC28132}" dt="2024-01-20T16:11:44.653" v="1405" actId="1076"/>
          <ac:spMkLst>
            <pc:docMk/>
            <pc:sldMk cId="698374953" sldId="290"/>
            <ac:spMk id="6" creationId="{7F4370D7-E399-9D0A-C2AD-D7DFAF9C674A}"/>
          </ac:spMkLst>
        </pc:spChg>
        <pc:spChg chg="del">
          <ac:chgData name="Nina Urbancic" userId="744b5e5f1fb69294" providerId="LiveId" clId="{A9E2F07D-36D3-40FC-B783-4BE95AC28132}" dt="2024-01-20T16:08:34.166" v="1331" actId="478"/>
          <ac:spMkLst>
            <pc:docMk/>
            <pc:sldMk cId="698374953" sldId="290"/>
            <ac:spMk id="13" creationId="{00000000-0000-0000-0000-000000000000}"/>
          </ac:spMkLst>
        </pc:spChg>
        <pc:picChg chg="add mod">
          <ac:chgData name="Nina Urbancic" userId="744b5e5f1fb69294" providerId="LiveId" clId="{A9E2F07D-36D3-40FC-B783-4BE95AC28132}" dt="2024-01-20T21:38:58.623" v="1688"/>
          <ac:picMkLst>
            <pc:docMk/>
            <pc:sldMk cId="698374953" sldId="290"/>
            <ac:picMk id="7" creationId="{B7B910FD-C924-819E-F685-FB332E460C6A}"/>
          </ac:picMkLst>
        </pc:picChg>
      </pc:sldChg>
      <pc:sldChg chg="addSp delSp modSp add mod">
        <pc:chgData name="Nina Urbancic" userId="744b5e5f1fb69294" providerId="LiveId" clId="{A9E2F07D-36D3-40FC-B783-4BE95AC28132}" dt="2024-01-20T21:09:04.564" v="1601" actId="1076"/>
        <pc:sldMkLst>
          <pc:docMk/>
          <pc:sldMk cId="2944554782" sldId="291"/>
        </pc:sldMkLst>
        <pc:spChg chg="mod">
          <ac:chgData name="Nina Urbancic" userId="744b5e5f1fb69294" providerId="LiveId" clId="{A9E2F07D-36D3-40FC-B783-4BE95AC28132}" dt="2024-01-20T21:08:57.721" v="1599" actId="1076"/>
          <ac:spMkLst>
            <pc:docMk/>
            <pc:sldMk cId="2944554782" sldId="291"/>
            <ac:spMk id="2" creationId="{0BF637C4-0DE6-E9FB-AD93-A2A121AF9E0E}"/>
          </ac:spMkLst>
        </pc:spChg>
        <pc:spChg chg="add mod">
          <ac:chgData name="Nina Urbancic" userId="744b5e5f1fb69294" providerId="LiveId" clId="{A9E2F07D-36D3-40FC-B783-4BE95AC28132}" dt="2024-01-20T21:09:04.564" v="1601" actId="1076"/>
          <ac:spMkLst>
            <pc:docMk/>
            <pc:sldMk cId="2944554782" sldId="291"/>
            <ac:spMk id="4" creationId="{681E9C8D-4AC4-FE4D-CECA-A5F0746A35C8}"/>
          </ac:spMkLst>
        </pc:spChg>
        <pc:spChg chg="add mod">
          <ac:chgData name="Nina Urbancic" userId="744b5e5f1fb69294" providerId="LiveId" clId="{A9E2F07D-36D3-40FC-B783-4BE95AC28132}" dt="2024-01-20T21:09:04.564" v="1601" actId="1076"/>
          <ac:spMkLst>
            <pc:docMk/>
            <pc:sldMk cId="2944554782" sldId="291"/>
            <ac:spMk id="7" creationId="{0032C1A0-C7F4-BECE-4681-85DA0DE617FD}"/>
          </ac:spMkLst>
        </pc:spChg>
        <pc:spChg chg="add mod">
          <ac:chgData name="Nina Urbancic" userId="744b5e5f1fb69294" providerId="LiveId" clId="{A9E2F07D-36D3-40FC-B783-4BE95AC28132}" dt="2024-01-20T21:09:04.564" v="1601" actId="1076"/>
          <ac:spMkLst>
            <pc:docMk/>
            <pc:sldMk cId="2944554782" sldId="291"/>
            <ac:spMk id="8" creationId="{C297B254-7C6F-4731-22B3-8291E897FE04}"/>
          </ac:spMkLst>
        </pc:spChg>
        <pc:spChg chg="add del">
          <ac:chgData name="Nina Urbancic" userId="744b5e5f1fb69294" providerId="LiveId" clId="{A9E2F07D-36D3-40FC-B783-4BE95AC28132}" dt="2024-01-19T13:28:44.709" v="240" actId="478"/>
          <ac:spMkLst>
            <pc:docMk/>
            <pc:sldMk cId="2944554782" sldId="291"/>
            <ac:spMk id="17" creationId="{82BCABE6-774B-BD9B-D673-21D27BF4D1D3}"/>
          </ac:spMkLst>
        </pc:spChg>
        <pc:graphicFrameChg chg="del mod">
          <ac:chgData name="Nina Urbancic" userId="744b5e5f1fb69294" providerId="LiveId" clId="{A9E2F07D-36D3-40FC-B783-4BE95AC28132}" dt="2024-01-19T13:16:27.909" v="162" actId="478"/>
          <ac:graphicFrameMkLst>
            <pc:docMk/>
            <pc:sldMk cId="2944554782" sldId="291"/>
            <ac:graphicFrameMk id="15" creationId="{896D99D3-A22D-DDAD-E49C-41D96DF88800}"/>
          </ac:graphicFrameMkLst>
        </pc:graphicFrameChg>
        <pc:picChg chg="del mod">
          <ac:chgData name="Nina Urbancic" userId="744b5e5f1fb69294" providerId="LiveId" clId="{A9E2F07D-36D3-40FC-B783-4BE95AC28132}" dt="2024-01-19T13:21:20.147" v="196" actId="478"/>
          <ac:picMkLst>
            <pc:docMk/>
            <pc:sldMk cId="2944554782" sldId="291"/>
            <ac:picMk id="5" creationId="{812E3579-7B66-E886-7A1C-63BAADB57550}"/>
          </ac:picMkLst>
        </pc:picChg>
        <pc:picChg chg="del">
          <ac:chgData name="Nina Urbancic" userId="744b5e5f1fb69294" providerId="LiveId" clId="{A9E2F07D-36D3-40FC-B783-4BE95AC28132}" dt="2024-01-19T13:31:50.248" v="260" actId="478"/>
          <ac:picMkLst>
            <pc:docMk/>
            <pc:sldMk cId="2944554782" sldId="291"/>
            <ac:picMk id="6" creationId="{905E2209-3438-99BB-ED02-254ED4028D11}"/>
          </ac:picMkLst>
        </pc:picChg>
        <pc:picChg chg="add del mod">
          <ac:chgData name="Nina Urbancic" userId="744b5e5f1fb69294" providerId="LiveId" clId="{A9E2F07D-36D3-40FC-B783-4BE95AC28132}" dt="2024-01-19T13:26:52.048" v="238" actId="478"/>
          <ac:picMkLst>
            <pc:docMk/>
            <pc:sldMk cId="2944554782" sldId="291"/>
            <ac:picMk id="10" creationId="{6F6714A8-6443-8230-054E-62B6621C6743}"/>
          </ac:picMkLst>
        </pc:picChg>
        <pc:picChg chg="add del mod">
          <ac:chgData name="Nina Urbancic" userId="744b5e5f1fb69294" providerId="LiveId" clId="{A9E2F07D-36D3-40FC-B783-4BE95AC28132}" dt="2024-01-19T13:26:51.558" v="237" actId="478"/>
          <ac:picMkLst>
            <pc:docMk/>
            <pc:sldMk cId="2944554782" sldId="291"/>
            <ac:picMk id="12" creationId="{CEA8573D-AB62-8530-AA1E-88F795C10125}"/>
          </ac:picMkLst>
        </pc:picChg>
        <pc:picChg chg="add del mod">
          <ac:chgData name="Nina Urbancic" userId="744b5e5f1fb69294" providerId="LiveId" clId="{A9E2F07D-36D3-40FC-B783-4BE95AC28132}" dt="2024-01-19T13:26:50.396" v="236" actId="478"/>
          <ac:picMkLst>
            <pc:docMk/>
            <pc:sldMk cId="2944554782" sldId="291"/>
            <ac:picMk id="14" creationId="{DCA36C18-F900-99D9-08F0-DD6278095C79}"/>
          </ac:picMkLst>
        </pc:picChg>
        <pc:picChg chg="add del mod">
          <ac:chgData name="Nina Urbancic" userId="744b5e5f1fb69294" providerId="LiveId" clId="{A9E2F07D-36D3-40FC-B783-4BE95AC28132}" dt="2024-01-19T13:34:20.380" v="262" actId="478"/>
          <ac:picMkLst>
            <pc:docMk/>
            <pc:sldMk cId="2944554782" sldId="291"/>
            <ac:picMk id="19" creationId="{C4C62BEC-E594-3A83-ED28-DA9951FBBF17}"/>
          </ac:picMkLst>
        </pc:picChg>
        <pc:picChg chg="add del mod">
          <ac:chgData name="Nina Urbancic" userId="744b5e5f1fb69294" providerId="LiveId" clId="{A9E2F07D-36D3-40FC-B783-4BE95AC28132}" dt="2024-01-19T13:34:18.345" v="261" actId="478"/>
          <ac:picMkLst>
            <pc:docMk/>
            <pc:sldMk cId="2944554782" sldId="291"/>
            <ac:picMk id="21" creationId="{AC145CA6-6B38-0CEF-FFBD-E095156136A6}"/>
          </ac:picMkLst>
        </pc:picChg>
        <pc:picChg chg="add del mod">
          <ac:chgData name="Nina Urbancic" userId="744b5e5f1fb69294" providerId="LiveId" clId="{A9E2F07D-36D3-40FC-B783-4BE95AC28132}" dt="2024-01-19T13:34:21.279" v="263" actId="478"/>
          <ac:picMkLst>
            <pc:docMk/>
            <pc:sldMk cId="2944554782" sldId="291"/>
            <ac:picMk id="23" creationId="{87CB5336-DCE8-C1CB-6D98-B6C0B2D324A6}"/>
          </ac:picMkLst>
        </pc:picChg>
        <pc:picChg chg="add mod">
          <ac:chgData name="Nina Urbancic" userId="744b5e5f1fb69294" providerId="LiveId" clId="{A9E2F07D-36D3-40FC-B783-4BE95AC28132}" dt="2024-01-20T21:09:04.564" v="1601" actId="1076"/>
          <ac:picMkLst>
            <pc:docMk/>
            <pc:sldMk cId="2944554782" sldId="291"/>
            <ac:picMk id="25" creationId="{35E163C6-8788-2738-A77E-31FB092E9532}"/>
          </ac:picMkLst>
        </pc:picChg>
        <pc:picChg chg="add mod">
          <ac:chgData name="Nina Urbancic" userId="744b5e5f1fb69294" providerId="LiveId" clId="{A9E2F07D-36D3-40FC-B783-4BE95AC28132}" dt="2024-01-20T21:09:04.564" v="1601" actId="1076"/>
          <ac:picMkLst>
            <pc:docMk/>
            <pc:sldMk cId="2944554782" sldId="291"/>
            <ac:picMk id="27" creationId="{E97FCA61-446B-325D-6915-86466F501D59}"/>
          </ac:picMkLst>
        </pc:picChg>
        <pc:picChg chg="add mod">
          <ac:chgData name="Nina Urbancic" userId="744b5e5f1fb69294" providerId="LiveId" clId="{A9E2F07D-36D3-40FC-B783-4BE95AC28132}" dt="2024-01-20T21:09:04.564" v="1601" actId="1076"/>
          <ac:picMkLst>
            <pc:docMk/>
            <pc:sldMk cId="2944554782" sldId="291"/>
            <ac:picMk id="29" creationId="{F981A64F-06C1-628B-7ACE-6160CDAFFCCC}"/>
          </ac:picMkLst>
        </pc:picChg>
        <pc:picChg chg="add mod">
          <ac:chgData name="Nina Urbancic" userId="744b5e5f1fb69294" providerId="LiveId" clId="{A9E2F07D-36D3-40FC-B783-4BE95AC28132}" dt="2024-01-19T13:38:20.204" v="360"/>
          <ac:picMkLst>
            <pc:docMk/>
            <pc:sldMk cId="2944554782" sldId="291"/>
            <ac:picMk id="30" creationId="{4052F073-6381-C966-1E04-8B043442A16F}"/>
          </ac:picMkLst>
        </pc:picChg>
      </pc:sldChg>
      <pc:sldChg chg="addSp delSp modSp add mod modAnim">
        <pc:chgData name="Nina Urbancic" userId="744b5e5f1fb69294" providerId="LiveId" clId="{A9E2F07D-36D3-40FC-B783-4BE95AC28132}" dt="2024-01-19T14:27:29.452" v="1007" actId="171"/>
        <pc:sldMkLst>
          <pc:docMk/>
          <pc:sldMk cId="1203899842" sldId="292"/>
        </pc:sldMkLst>
        <pc:spChg chg="mod">
          <ac:chgData name="Nina Urbancic" userId="744b5e5f1fb69294" providerId="LiveId" clId="{A9E2F07D-36D3-40FC-B783-4BE95AC28132}" dt="2024-01-19T14:06:50.839" v="800" actId="1035"/>
          <ac:spMkLst>
            <pc:docMk/>
            <pc:sldMk cId="1203899842" sldId="292"/>
            <ac:spMk id="3" creationId="{E6614722-C4B8-0AB6-01B2-4CB7B6154DDC}"/>
          </ac:spMkLst>
        </pc:spChg>
        <pc:spChg chg="del">
          <ac:chgData name="Nina Urbancic" userId="744b5e5f1fb69294" providerId="LiveId" clId="{A9E2F07D-36D3-40FC-B783-4BE95AC28132}" dt="2024-01-19T13:52:46.218" v="513" actId="478"/>
          <ac:spMkLst>
            <pc:docMk/>
            <pc:sldMk cId="1203899842" sldId="292"/>
            <ac:spMk id="4" creationId="{7E5FB34C-D6E4-90A7-1918-F06BDD90ED20}"/>
          </ac:spMkLst>
        </pc:spChg>
        <pc:spChg chg="del">
          <ac:chgData name="Nina Urbancic" userId="744b5e5f1fb69294" providerId="LiveId" clId="{A9E2F07D-36D3-40FC-B783-4BE95AC28132}" dt="2024-01-19T13:52:31.630" v="512" actId="478"/>
          <ac:spMkLst>
            <pc:docMk/>
            <pc:sldMk cId="1203899842" sldId="292"/>
            <ac:spMk id="5" creationId="{A5E1A007-94D2-7348-1A3E-DCDA7A4BF42E}"/>
          </ac:spMkLst>
        </pc:spChg>
        <pc:spChg chg="mod">
          <ac:chgData name="Nina Urbancic" userId="744b5e5f1fb69294" providerId="LiveId" clId="{A9E2F07D-36D3-40FC-B783-4BE95AC28132}" dt="2024-01-19T13:54:53" v="579" actId="20577"/>
          <ac:spMkLst>
            <pc:docMk/>
            <pc:sldMk cId="1203899842" sldId="292"/>
            <ac:spMk id="7" creationId="{77BA6514-46D0-E4C2-6764-7926E0AE1F69}"/>
          </ac:spMkLst>
        </pc:spChg>
        <pc:spChg chg="mod">
          <ac:chgData name="Nina Urbancic" userId="744b5e5f1fb69294" providerId="LiveId" clId="{A9E2F07D-36D3-40FC-B783-4BE95AC28132}" dt="2024-01-19T13:55:37.951" v="588" actId="1076"/>
          <ac:spMkLst>
            <pc:docMk/>
            <pc:sldMk cId="1203899842" sldId="292"/>
            <ac:spMk id="9" creationId="{954D7A12-5003-169B-4474-93C24F8E98CA}"/>
          </ac:spMkLst>
        </pc:spChg>
        <pc:spChg chg="del">
          <ac:chgData name="Nina Urbancic" userId="744b5e5f1fb69294" providerId="LiveId" clId="{A9E2F07D-36D3-40FC-B783-4BE95AC28132}" dt="2024-01-19T13:57:20.873" v="603" actId="478"/>
          <ac:spMkLst>
            <pc:docMk/>
            <pc:sldMk cId="1203899842" sldId="292"/>
            <ac:spMk id="11" creationId="{B05771AB-A2C8-430C-5208-D066C799D7AF}"/>
          </ac:spMkLst>
        </pc:spChg>
        <pc:spChg chg="add mod">
          <ac:chgData name="Nina Urbancic" userId="744b5e5f1fb69294" providerId="LiveId" clId="{A9E2F07D-36D3-40FC-B783-4BE95AC28132}" dt="2024-01-19T14:02:30.291" v="757" actId="1076"/>
          <ac:spMkLst>
            <pc:docMk/>
            <pc:sldMk cId="1203899842" sldId="292"/>
            <ac:spMk id="19" creationId="{31CBD380-DFDE-797A-4423-6449EA76A7E0}"/>
          </ac:spMkLst>
        </pc:spChg>
        <pc:picChg chg="add mod ord">
          <ac:chgData name="Nina Urbancic" userId="744b5e5f1fb69294" providerId="LiveId" clId="{A9E2F07D-36D3-40FC-B783-4BE95AC28132}" dt="2024-01-19T14:27:29.452" v="1007" actId="171"/>
          <ac:picMkLst>
            <pc:docMk/>
            <pc:sldMk cId="1203899842" sldId="292"/>
            <ac:picMk id="21" creationId="{712CAA51-9CFE-2920-FCF3-BB21DAC5A303}"/>
          </ac:picMkLst>
        </pc:picChg>
        <pc:picChg chg="mod">
          <ac:chgData name="Nina Urbancic" userId="744b5e5f1fb69294" providerId="LiveId" clId="{A9E2F07D-36D3-40FC-B783-4BE95AC28132}" dt="2024-01-19T14:03:32.416" v="767" actId="1076"/>
          <ac:picMkLst>
            <pc:docMk/>
            <pc:sldMk cId="1203899842" sldId="292"/>
            <ac:picMk id="4098" creationId="{8EE3A34D-C314-CE86-5D40-ABAB6B448E37}"/>
          </ac:picMkLst>
        </pc:picChg>
        <pc:picChg chg="del mod">
          <ac:chgData name="Nina Urbancic" userId="744b5e5f1fb69294" providerId="LiveId" clId="{A9E2F07D-36D3-40FC-B783-4BE95AC28132}" dt="2024-01-19T14:02:09.262" v="752" actId="478"/>
          <ac:picMkLst>
            <pc:docMk/>
            <pc:sldMk cId="1203899842" sldId="292"/>
            <ac:picMk id="4100" creationId="{432CDBF4-39F6-B5BD-D825-A6C068C5D161}"/>
          </ac:picMkLst>
        </pc:picChg>
        <pc:cxnChg chg="add del">
          <ac:chgData name="Nina Urbancic" userId="744b5e5f1fb69294" providerId="LiveId" clId="{A9E2F07D-36D3-40FC-B783-4BE95AC28132}" dt="2024-01-19T13:55:46.191" v="590" actId="478"/>
          <ac:cxnSpMkLst>
            <pc:docMk/>
            <pc:sldMk cId="1203899842" sldId="292"/>
            <ac:cxnSpMk id="8" creationId="{9952E6EF-2A41-1CBC-DA90-C05C40CB0F31}"/>
          </ac:cxnSpMkLst>
        </pc:cxnChg>
        <pc:cxnChg chg="add mod">
          <ac:chgData name="Nina Urbancic" userId="744b5e5f1fb69294" providerId="LiveId" clId="{A9E2F07D-36D3-40FC-B783-4BE95AC28132}" dt="2024-01-19T13:57:03.952" v="602" actId="1582"/>
          <ac:cxnSpMkLst>
            <pc:docMk/>
            <pc:sldMk cId="1203899842" sldId="292"/>
            <ac:cxnSpMk id="13" creationId="{2FE6E636-023A-F9F9-CD95-6B148660FD3A}"/>
          </ac:cxnSpMkLst>
        </pc:cxnChg>
        <pc:cxnChg chg="add mod">
          <ac:chgData name="Nina Urbancic" userId="744b5e5f1fb69294" providerId="LiveId" clId="{A9E2F07D-36D3-40FC-B783-4BE95AC28132}" dt="2024-01-19T13:57:03.952" v="602" actId="1582"/>
          <ac:cxnSpMkLst>
            <pc:docMk/>
            <pc:sldMk cId="1203899842" sldId="292"/>
            <ac:cxnSpMk id="16" creationId="{6FCEA20C-5624-42C0-B1AD-FD1BA77F924A}"/>
          </ac:cxnSpMkLst>
        </pc:cxnChg>
        <pc:cxnChg chg="add mod">
          <ac:chgData name="Nina Urbancic" userId="744b5e5f1fb69294" providerId="LiveId" clId="{A9E2F07D-36D3-40FC-B783-4BE95AC28132}" dt="2024-01-19T14:04:55.550" v="794" actId="14100"/>
          <ac:cxnSpMkLst>
            <pc:docMk/>
            <pc:sldMk cId="1203899842" sldId="292"/>
            <ac:cxnSpMk id="22" creationId="{DB75F512-2B29-91CC-B07C-6EB9B8AA8E5D}"/>
          </ac:cxnSpMkLst>
        </pc:cxnChg>
      </pc:sldChg>
      <pc:sldChg chg="add del">
        <pc:chgData name="Nina Urbancic" userId="744b5e5f1fb69294" providerId="LiveId" clId="{A9E2F07D-36D3-40FC-B783-4BE95AC28132}" dt="2024-01-19T14:37:34.471" v="1179" actId="47"/>
        <pc:sldMkLst>
          <pc:docMk/>
          <pc:sldMk cId="1151842702" sldId="293"/>
        </pc:sldMkLst>
      </pc:sldChg>
      <pc:sldChg chg="addSp delSp modSp add mod">
        <pc:chgData name="Nina Urbancic" userId="744b5e5f1fb69294" providerId="LiveId" clId="{A9E2F07D-36D3-40FC-B783-4BE95AC28132}" dt="2024-01-20T21:39:01.088" v="1689"/>
        <pc:sldMkLst>
          <pc:docMk/>
          <pc:sldMk cId="2173555427" sldId="293"/>
        </pc:sldMkLst>
        <pc:spChg chg="mod">
          <ac:chgData name="Nina Urbancic" userId="744b5e5f1fb69294" providerId="LiveId" clId="{A9E2F07D-36D3-40FC-B783-4BE95AC28132}" dt="2024-01-20T21:05:03.839" v="1525" actId="1076"/>
          <ac:spMkLst>
            <pc:docMk/>
            <pc:sldMk cId="2173555427" sldId="293"/>
            <ac:spMk id="2" creationId="{0BF637C4-0DE6-E9FB-AD93-A2A121AF9E0E}"/>
          </ac:spMkLst>
        </pc:spChg>
        <pc:spChg chg="mod">
          <ac:chgData name="Nina Urbancic" userId="744b5e5f1fb69294" providerId="LiveId" clId="{A9E2F07D-36D3-40FC-B783-4BE95AC28132}" dt="2024-01-20T21:07:25.953" v="1579" actId="1076"/>
          <ac:spMkLst>
            <pc:docMk/>
            <pc:sldMk cId="2173555427" sldId="293"/>
            <ac:spMk id="3" creationId="{E6614722-C4B8-0AB6-01B2-4CB7B6154DDC}"/>
          </ac:spMkLst>
        </pc:spChg>
        <pc:spChg chg="del">
          <ac:chgData name="Nina Urbancic" userId="744b5e5f1fb69294" providerId="LiveId" clId="{A9E2F07D-36D3-40FC-B783-4BE95AC28132}" dt="2024-01-20T21:01:08.130" v="1456" actId="478"/>
          <ac:spMkLst>
            <pc:docMk/>
            <pc:sldMk cId="2173555427" sldId="293"/>
            <ac:spMk id="8" creationId="{EC774D9A-0C05-F1D0-7A87-AC825A9D6D5B}"/>
          </ac:spMkLst>
        </pc:spChg>
        <pc:spChg chg="add mod">
          <ac:chgData name="Nina Urbancic" userId="744b5e5f1fb69294" providerId="LiveId" clId="{A9E2F07D-36D3-40FC-B783-4BE95AC28132}" dt="2024-01-20T21:07:25.953" v="1579" actId="1076"/>
          <ac:spMkLst>
            <pc:docMk/>
            <pc:sldMk cId="2173555427" sldId="293"/>
            <ac:spMk id="14" creationId="{F4A620DE-F394-9359-86F9-41CBF8D5B1E8}"/>
          </ac:spMkLst>
        </pc:spChg>
        <pc:spChg chg="add mod">
          <ac:chgData name="Nina Urbancic" userId="744b5e5f1fb69294" providerId="LiveId" clId="{A9E2F07D-36D3-40FC-B783-4BE95AC28132}" dt="2024-01-20T21:07:35.083" v="1583" actId="1036"/>
          <ac:spMkLst>
            <pc:docMk/>
            <pc:sldMk cId="2173555427" sldId="293"/>
            <ac:spMk id="15" creationId="{3EB33A7E-D0C4-61BE-3091-7A7E0F4D2FA8}"/>
          </ac:spMkLst>
        </pc:spChg>
        <pc:spChg chg="add mod">
          <ac:chgData name="Nina Urbancic" userId="744b5e5f1fb69294" providerId="LiveId" clId="{A9E2F07D-36D3-40FC-B783-4BE95AC28132}" dt="2024-01-20T21:07:39.420" v="1586" actId="1036"/>
          <ac:spMkLst>
            <pc:docMk/>
            <pc:sldMk cId="2173555427" sldId="293"/>
            <ac:spMk id="16" creationId="{555B7D7D-4DC6-9974-7769-6F4E0341A5C9}"/>
          </ac:spMkLst>
        </pc:spChg>
        <pc:picChg chg="add mod">
          <ac:chgData name="Nina Urbancic" userId="744b5e5f1fb69294" providerId="LiveId" clId="{A9E2F07D-36D3-40FC-B783-4BE95AC28132}" dt="2024-01-20T21:07:25.953" v="1579" actId="1076"/>
          <ac:picMkLst>
            <pc:docMk/>
            <pc:sldMk cId="2173555427" sldId="293"/>
            <ac:picMk id="5" creationId="{4062EE68-8D7F-B4A4-161D-82A1865B5C18}"/>
          </ac:picMkLst>
        </pc:picChg>
        <pc:picChg chg="add mod">
          <ac:chgData name="Nina Urbancic" userId="744b5e5f1fb69294" providerId="LiveId" clId="{A9E2F07D-36D3-40FC-B783-4BE95AC28132}" dt="2024-01-20T21:07:35.083" v="1583" actId="1036"/>
          <ac:picMkLst>
            <pc:docMk/>
            <pc:sldMk cId="2173555427" sldId="293"/>
            <ac:picMk id="9" creationId="{FDCE3418-CCC6-FC44-A7C9-62C4C807CF14}"/>
          </ac:picMkLst>
        </pc:picChg>
        <pc:picChg chg="add mod">
          <ac:chgData name="Nina Urbancic" userId="744b5e5f1fb69294" providerId="LiveId" clId="{A9E2F07D-36D3-40FC-B783-4BE95AC28132}" dt="2024-01-20T21:07:25.953" v="1579" actId="1076"/>
          <ac:picMkLst>
            <pc:docMk/>
            <pc:sldMk cId="2173555427" sldId="293"/>
            <ac:picMk id="11" creationId="{B6B8410F-C997-41B6-25CB-215165CE23EE}"/>
          </ac:picMkLst>
        </pc:picChg>
        <pc:picChg chg="add mod">
          <ac:chgData name="Nina Urbancic" userId="744b5e5f1fb69294" providerId="LiveId" clId="{A9E2F07D-36D3-40FC-B783-4BE95AC28132}" dt="2024-01-20T21:07:39.420" v="1586" actId="1036"/>
          <ac:picMkLst>
            <pc:docMk/>
            <pc:sldMk cId="2173555427" sldId="293"/>
            <ac:picMk id="13" creationId="{837B1EE5-641D-208B-AEC0-A3D7003E6607}"/>
          </ac:picMkLst>
        </pc:picChg>
        <pc:picChg chg="add mod">
          <ac:chgData name="Nina Urbancic" userId="744b5e5f1fb69294" providerId="LiveId" clId="{A9E2F07D-36D3-40FC-B783-4BE95AC28132}" dt="2024-01-20T21:39:01.088" v="1689"/>
          <ac:picMkLst>
            <pc:docMk/>
            <pc:sldMk cId="2173555427" sldId="293"/>
            <ac:picMk id="17" creationId="{DC43C3FA-E1E4-CD1C-832F-D628BD1785D5}"/>
          </ac:picMkLst>
        </pc:picChg>
      </pc:sldChg>
      <pc:sldChg chg="modSp add del mod">
        <pc:chgData name="Nina Urbancic" userId="744b5e5f1fb69294" providerId="LiveId" clId="{A9E2F07D-36D3-40FC-B783-4BE95AC28132}" dt="2024-01-20T21:35:57.302" v="1678" actId="47"/>
        <pc:sldMkLst>
          <pc:docMk/>
          <pc:sldMk cId="4139792501" sldId="294"/>
        </pc:sldMkLst>
        <pc:picChg chg="mod">
          <ac:chgData name="Nina Urbancic" userId="744b5e5f1fb69294" providerId="LiveId" clId="{A9E2F07D-36D3-40FC-B783-4BE95AC28132}" dt="2024-01-20T21:13:27.665" v="1621" actId="1076"/>
          <ac:picMkLst>
            <pc:docMk/>
            <pc:sldMk cId="4139792501" sldId="294"/>
            <ac:picMk id="4" creationId="{D1A50C0F-ADE9-490F-B500-56DA8EC7A8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5632" y="688481"/>
            <a:ext cx="2662667" cy="2088232"/>
            <a:chOff x="3170459" y="1337327"/>
            <a:chExt cx="1836348" cy="1920240"/>
          </a:xfrm>
        </p:grpSpPr>
        <p:sp>
          <p:nvSpPr>
            <p:cNvPr id="28" name="officeArt object"/>
            <p:cNvSpPr/>
            <p:nvPr/>
          </p:nvSpPr>
          <p:spPr>
            <a:xfrm>
              <a:off x="3178007" y="1357647"/>
              <a:ext cx="1828800" cy="1899920"/>
            </a:xfrm>
            <a:prstGeom prst="rect">
              <a:avLst/>
            </a:prstGeom>
            <a:solidFill>
              <a:srgbClr val="5C666C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officeArt object"/>
            <p:cNvSpPr/>
            <p:nvPr/>
          </p:nvSpPr>
          <p:spPr>
            <a:xfrm>
              <a:off x="3175978" y="1337327"/>
              <a:ext cx="1828165" cy="633095"/>
            </a:xfrm>
            <a:prstGeom prst="rect">
              <a:avLst/>
            </a:prstGeom>
            <a:solidFill>
              <a:srgbClr val="BFD630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officeArt object"/>
            <p:cNvSpPr/>
            <p:nvPr/>
          </p:nvSpPr>
          <p:spPr>
            <a:xfrm>
              <a:off x="3170459" y="2592760"/>
              <a:ext cx="130175" cy="646744"/>
            </a:xfrm>
            <a:prstGeom prst="rect">
              <a:avLst/>
            </a:prstGeom>
            <a:solidFill>
              <a:srgbClr val="BFD630"/>
            </a:solidFill>
            <a:ln w="12700" cap="flat">
              <a:solidFill>
                <a:srgbClr val="BFD62F"/>
              </a:solidFill>
              <a:miter lim="400000"/>
            </a:ln>
            <a:effectLst/>
          </p:spPr>
          <p:txBody>
            <a:bodyPr anchor="ctr"/>
            <a:lstStyle/>
            <a:p>
              <a:endParaRPr lang="en-US" sz="1800" dirty="0"/>
            </a:p>
          </p:txBody>
        </p:sp>
        <p:sp>
          <p:nvSpPr>
            <p:cNvPr id="31" name="officeArt object"/>
            <p:cNvSpPr/>
            <p:nvPr/>
          </p:nvSpPr>
          <p:spPr>
            <a:xfrm>
              <a:off x="3175978" y="1967882"/>
              <a:ext cx="1206500" cy="6330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Shape 1073741830"/>
            <p:cNvSpPr/>
            <p:nvPr/>
          </p:nvSpPr>
          <p:spPr>
            <a:xfrm>
              <a:off x="3374585" y="2627769"/>
              <a:ext cx="1311910" cy="600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36000" rIns="0" bIns="0" numCol="1" anchor="ctr">
              <a:noAutofit/>
            </a:bodyPr>
            <a:lstStyle/>
            <a:p>
              <a:pPr>
                <a:lnSpc>
                  <a:spcPts val="1500"/>
                </a:lnSpc>
                <a:spcAft>
                  <a:spcPts val="0"/>
                </a:spcAft>
              </a:pPr>
              <a: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Information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600" spc="-15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Management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5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School</a:t>
              </a:r>
              <a:endParaRPr lang="en-US" sz="1100" noProof="0" dirty="0">
                <a:solidFill>
                  <a:srgbClr val="000000"/>
                </a:solidFill>
                <a:effectLst/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  <p:sp>
          <p:nvSpPr>
            <p:cNvPr id="33" name="Shape 1073741829"/>
            <p:cNvSpPr/>
            <p:nvPr/>
          </p:nvSpPr>
          <p:spPr>
            <a:xfrm>
              <a:off x="3222333" y="1998997"/>
              <a:ext cx="1029970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100" spc="-285" dirty="0">
                  <a:solidFill>
                    <a:srgbClr val="5C656C"/>
                  </a:solidFill>
                  <a:effectLst/>
                  <a:latin typeface="Arial Black" charset="0"/>
                  <a:ea typeface="Arial Unicode MS" charset="0"/>
                  <a:cs typeface="Arial Unicode MS" charset="0"/>
                </a:rPr>
                <a:t>IMS</a:t>
              </a:r>
              <a:endParaRPr lang="en-US" sz="1100" dirty="0">
                <a:solidFill>
                  <a:srgbClr val="000000"/>
                </a:solidFill>
                <a:effectLst/>
                <a:latin typeface="Helvetica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4" name="Shape 1073741829"/>
            <p:cNvSpPr/>
            <p:nvPr/>
          </p:nvSpPr>
          <p:spPr>
            <a:xfrm>
              <a:off x="3221063" y="1371617"/>
              <a:ext cx="1735455" cy="564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400" spc="-305" dirty="0">
                  <a:solidFill>
                    <a:srgbClr val="FEFFFF"/>
                  </a:solidFill>
                  <a:effectLst/>
                  <a:latin typeface="Arial Black" charset="0"/>
                  <a:ea typeface="Arial Unicode MS" charset="0"/>
                </a:rPr>
                <a:t>NOVA</a:t>
              </a:r>
              <a:endParaRPr lang="en-US" sz="1200" dirty="0">
                <a:effectLst/>
                <a:latin typeface="Times New Roman" charset="0"/>
                <a:ea typeface="Arial Unicode MS" charset="0"/>
              </a:endParaRPr>
            </a:p>
          </p:txBody>
        </p:sp>
      </p:grpSp>
      <p:sp>
        <p:nvSpPr>
          <p:cNvPr id="36" name="officeArt object"/>
          <p:cNvSpPr/>
          <p:nvPr userDrawn="1"/>
        </p:nvSpPr>
        <p:spPr>
          <a:xfrm>
            <a:off x="0" y="1"/>
            <a:ext cx="52738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39" name="officeArt object"/>
          <p:cNvSpPr/>
          <p:nvPr userDrawn="1"/>
        </p:nvSpPr>
        <p:spPr>
          <a:xfrm>
            <a:off x="0" y="2768043"/>
            <a:ext cx="1103445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43" name="officeArt object"/>
          <p:cNvSpPr/>
          <p:nvPr userDrawn="1"/>
        </p:nvSpPr>
        <p:spPr>
          <a:xfrm>
            <a:off x="0" y="4175319"/>
            <a:ext cx="52738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41" name="officeArt object"/>
          <p:cNvSpPr/>
          <p:nvPr userDrawn="1"/>
        </p:nvSpPr>
        <p:spPr>
          <a:xfrm>
            <a:off x="-2" y="3462462"/>
            <a:ext cx="2020867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46" name="officeArt object"/>
          <p:cNvSpPr/>
          <p:nvPr userDrawn="1"/>
        </p:nvSpPr>
        <p:spPr>
          <a:xfrm>
            <a:off x="-2" y="5558555"/>
            <a:ext cx="2020867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47" name="officeArt object"/>
          <p:cNvSpPr/>
          <p:nvPr userDrawn="1"/>
        </p:nvSpPr>
        <p:spPr>
          <a:xfrm>
            <a:off x="-1" y="4845698"/>
            <a:ext cx="136144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49" name="officeArt object"/>
          <p:cNvSpPr/>
          <p:nvPr userDrawn="1"/>
        </p:nvSpPr>
        <p:spPr>
          <a:xfrm>
            <a:off x="-1" y="6247036"/>
            <a:ext cx="527383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8344" y="1122363"/>
            <a:ext cx="1017652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604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29" y="6378152"/>
            <a:ext cx="7788588" cy="4397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27382" y="6410464"/>
            <a:ext cx="3755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282828" y="6278892"/>
            <a:ext cx="2649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20452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"/>
            <a:ext cx="12192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4211-9B18-4AD9-9E10-11689EFB6EA9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141572" cy="8921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78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38201" y="457200"/>
            <a:ext cx="3933825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8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1"/>
            <a:ext cx="12192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6" y="2"/>
            <a:ext cx="1141572" cy="89210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5F5D-AEE1-4857-9192-560B7D0E1F51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38201" y="457200"/>
            <a:ext cx="3933825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1003300"/>
            <a:ext cx="11106665" cy="528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85AB8-DDC7-40C9-B2DD-FAF95DDDBCFF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12192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3EFE-F57C-467C-B2E7-5E47455717B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141572" cy="89210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0129" y="365125"/>
            <a:ext cx="2628900" cy="5895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305800" cy="5895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76B44-C455-42E4-8B5B-9BF3AFE2656F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390651" y="5869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6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10255"/>
            <a:ext cx="12192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95416" y="1122363"/>
            <a:ext cx="9275805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24" name="officeArt object"/>
          <p:cNvSpPr/>
          <p:nvPr userDrawn="1"/>
        </p:nvSpPr>
        <p:spPr>
          <a:xfrm>
            <a:off x="9360364" y="2744661"/>
            <a:ext cx="2834329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25" name="officeArt object"/>
          <p:cNvSpPr/>
          <p:nvPr userDrawn="1"/>
        </p:nvSpPr>
        <p:spPr>
          <a:xfrm>
            <a:off x="10772385" y="4156361"/>
            <a:ext cx="1422308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26" name="officeArt object"/>
          <p:cNvSpPr/>
          <p:nvPr userDrawn="1"/>
        </p:nvSpPr>
        <p:spPr>
          <a:xfrm>
            <a:off x="11568608" y="3435531"/>
            <a:ext cx="626085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7" name="officeArt object"/>
          <p:cNvSpPr/>
          <p:nvPr userDrawn="1"/>
        </p:nvSpPr>
        <p:spPr>
          <a:xfrm>
            <a:off x="7883047" y="5558386"/>
            <a:ext cx="4311647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38" name="officeArt object"/>
          <p:cNvSpPr/>
          <p:nvPr userDrawn="1"/>
        </p:nvSpPr>
        <p:spPr>
          <a:xfrm>
            <a:off x="9302663" y="4839435"/>
            <a:ext cx="289203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40" name="officeArt object"/>
          <p:cNvSpPr/>
          <p:nvPr userDrawn="1"/>
        </p:nvSpPr>
        <p:spPr>
          <a:xfrm>
            <a:off x="11590751" y="6253130"/>
            <a:ext cx="603943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42" name="officeArt object"/>
          <p:cNvSpPr/>
          <p:nvPr userDrawn="1"/>
        </p:nvSpPr>
        <p:spPr>
          <a:xfrm>
            <a:off x="11590751" y="1354130"/>
            <a:ext cx="60394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44" name="officeArt object"/>
          <p:cNvSpPr/>
          <p:nvPr userDrawn="1"/>
        </p:nvSpPr>
        <p:spPr>
          <a:xfrm>
            <a:off x="10755683" y="2033309"/>
            <a:ext cx="143901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45" name="officeArt object"/>
          <p:cNvSpPr/>
          <p:nvPr userDrawn="1"/>
        </p:nvSpPr>
        <p:spPr>
          <a:xfrm>
            <a:off x="10755684" y="1"/>
            <a:ext cx="1439009" cy="65024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48" name="officeArt object"/>
          <p:cNvSpPr/>
          <p:nvPr userDrawn="1"/>
        </p:nvSpPr>
        <p:spPr>
          <a:xfrm>
            <a:off x="9302663" y="640940"/>
            <a:ext cx="289203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" y="6378152"/>
            <a:ext cx="7788588" cy="4397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7820525" y="6410464"/>
            <a:ext cx="3755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1766" y="5472610"/>
            <a:ext cx="748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Address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Campus de Campolide, 1070-312 Lisboa, Portugal</a:t>
            </a:r>
          </a:p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Phone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+351 213 828 610                          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Fax: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+351 213 828 611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9072" y="6278892"/>
            <a:ext cx="2649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19754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1"/>
            <a:ext cx="12192000" cy="914550"/>
            <a:chOff x="0" y="1"/>
            <a:chExt cx="9144000" cy="91455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EA28-A093-49D0-B479-9DA935086FFB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141572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12192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2652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BD79-88BA-4AA1-8A33-7617917FD6C0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141572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71184"/>
            <a:ext cx="5477933" cy="5177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100" y="1071182"/>
            <a:ext cx="5477933" cy="5177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D171D-9254-46FD-B015-02C4D235EA8B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390651" y="5869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9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58483"/>
            <a:ext cx="547634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55800"/>
            <a:ext cx="5476344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2698" y="1058483"/>
            <a:ext cx="54779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2698" y="1955800"/>
            <a:ext cx="5477933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7EA5-CD6E-4B49-AC03-B50375180F41}" type="datetime1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390651" y="5869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FF8D-2470-4EB5-AF47-7DD7D3DA5BFE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12192000" cy="914550"/>
            <a:chOff x="0" y="1"/>
            <a:chExt cx="9144000" cy="91455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9B4A-7C42-409C-BCD4-31B618122507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141572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"/>
            <a:ext cx="12192000" cy="891793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0651" y="5869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085850"/>
            <a:ext cx="11106665" cy="520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79E6-9EC0-4128-8AEC-6CB5B0734E48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4600" y="6356352"/>
            <a:ext cx="520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1664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141572" cy="89210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892104"/>
            <a:ext cx="269409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1" y="1187368"/>
            <a:ext cx="495300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" y="1482654"/>
            <a:ext cx="385233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1" y="1777918"/>
            <a:ext cx="613833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1" y="2073204"/>
            <a:ext cx="269409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1" y="2368468"/>
            <a:ext cx="495300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" y="2663754"/>
            <a:ext cx="385233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1" y="2959018"/>
            <a:ext cx="613833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1" y="3254304"/>
            <a:ext cx="269409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 userDrawn="1"/>
        </p:nvSpPr>
        <p:spPr>
          <a:xfrm>
            <a:off x="1" y="3549568"/>
            <a:ext cx="495300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1254" y="3844544"/>
            <a:ext cx="385233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1254" y="4139808"/>
            <a:ext cx="613833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1254" y="4435094"/>
            <a:ext cx="269409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ectangle 23"/>
          <p:cNvSpPr/>
          <p:nvPr userDrawn="1"/>
        </p:nvSpPr>
        <p:spPr>
          <a:xfrm>
            <a:off x="1254" y="4730358"/>
            <a:ext cx="495300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ectangle 24"/>
          <p:cNvSpPr/>
          <p:nvPr userDrawn="1"/>
        </p:nvSpPr>
        <p:spPr>
          <a:xfrm>
            <a:off x="-271" y="5025334"/>
            <a:ext cx="385233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Rectangle 25"/>
          <p:cNvSpPr/>
          <p:nvPr userDrawn="1"/>
        </p:nvSpPr>
        <p:spPr>
          <a:xfrm>
            <a:off x="-271" y="5320598"/>
            <a:ext cx="613833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6"/>
          <p:cNvSpPr/>
          <p:nvPr userDrawn="1"/>
        </p:nvSpPr>
        <p:spPr>
          <a:xfrm>
            <a:off x="-271" y="5615884"/>
            <a:ext cx="269409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Rectangle 27"/>
          <p:cNvSpPr/>
          <p:nvPr userDrawn="1"/>
        </p:nvSpPr>
        <p:spPr>
          <a:xfrm>
            <a:off x="-271" y="5911148"/>
            <a:ext cx="495300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/>
          <p:cNvSpPr/>
          <p:nvPr userDrawn="1"/>
        </p:nvSpPr>
        <p:spPr>
          <a:xfrm>
            <a:off x="-657" y="6206124"/>
            <a:ext cx="385233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Rectangle 29"/>
          <p:cNvSpPr/>
          <p:nvPr userDrawn="1"/>
        </p:nvSpPr>
        <p:spPr>
          <a:xfrm>
            <a:off x="-4233" y="6477175"/>
            <a:ext cx="613833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Rectangle 30"/>
          <p:cNvSpPr/>
          <p:nvPr userDrawn="1"/>
        </p:nvSpPr>
        <p:spPr>
          <a:xfrm>
            <a:off x="-4232" y="6772440"/>
            <a:ext cx="269409" cy="85561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29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999" y="1986989"/>
            <a:ext cx="7786649" cy="119850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Game Day </a:t>
            </a:r>
            <a:b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role of analytics in sport organizations to help increase revenues and create a better fan experience on matchdays</a:t>
            </a:r>
            <a:endParaRPr lang="en-US" sz="2400" b="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2545" y="5611772"/>
            <a:ext cx="3069465" cy="6916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tabLst>
                <a:tab pos="1968500" algn="l"/>
              </a:tabLst>
            </a:pPr>
            <a:r>
              <a:rPr lang="pt-PT" sz="9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NOVA Information Management School</a:t>
            </a:r>
            <a:br>
              <a:rPr lang="pt-PT" sz="9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pt-PT" sz="9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Instituto Superior de Estatística e Gestão de Informação</a:t>
            </a:r>
            <a:br>
              <a:rPr lang="pt-PT" sz="9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</a:br>
            <a:r>
              <a:rPr lang="pt-PT" sz="9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Universidade Nova de Lisboa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6DC960-FE05-F425-C5A2-C61E351A59B6}"/>
              </a:ext>
            </a:extLst>
          </p:cNvPr>
          <p:cNvSpPr txBox="1">
            <a:spLocks/>
          </p:cNvSpPr>
          <p:nvPr/>
        </p:nvSpPr>
        <p:spPr>
          <a:xfrm>
            <a:off x="4494625" y="4518805"/>
            <a:ext cx="3925305" cy="628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pt-PT" sz="1200" b="1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Supervisor:</a:t>
            </a:r>
            <a:r>
              <a:rPr lang="pt-PT" sz="1200" i="1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</a:t>
            </a:r>
            <a:r>
              <a:rPr lang="pt-PT" sz="1200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Miguel de Castro Simões Ferreira Neto</a:t>
            </a:r>
            <a:br>
              <a:rPr lang="pt-PT" sz="12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</a:br>
            <a:r>
              <a:rPr lang="pt-PT" sz="1200" b="1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Co-Supervisor</a:t>
            </a:r>
            <a:r>
              <a:rPr lang="pt-PT" sz="1200" i="1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: </a:t>
            </a:r>
            <a:r>
              <a:rPr lang="pt-PT" sz="1200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João Bruno Morais de Sousa Jardim</a:t>
            </a:r>
            <a:br>
              <a:rPr lang="pt-PT" sz="1200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</a:br>
            <a:r>
              <a:rPr lang="pt-PT" sz="1200" b="1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BI4All Mentor</a:t>
            </a:r>
            <a:r>
              <a:rPr lang="pt-PT" sz="1200" dirty="0">
                <a:solidFill>
                  <a:prstClr val="whit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: Rui Valente </a:t>
            </a:r>
            <a:endParaRPr lang="en-US" sz="1200" dirty="0">
              <a:solidFill>
                <a:prstClr val="whit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6098B-1D6B-052E-74FA-291BD40CB449}"/>
              </a:ext>
            </a:extLst>
          </p:cNvPr>
          <p:cNvSpPr txBox="1"/>
          <p:nvPr/>
        </p:nvSpPr>
        <p:spPr>
          <a:xfrm>
            <a:off x="3810597" y="364653"/>
            <a:ext cx="52933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MASTER DEGREE PROGRAM IN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DATA SCIENCE AND ADVANCED ANALYTICS</a:t>
            </a:r>
          </a:p>
        </p:txBody>
      </p:sp>
      <p:pic>
        <p:nvPicPr>
          <p:cNvPr id="6" name="Picture 5" descr="A white numbers on a black background&#10;&#10;Description automatically generated">
            <a:extLst>
              <a:ext uri="{FF2B5EF4-FFF2-40B4-BE49-F238E27FC236}">
                <a16:creationId xmlns:a16="http://schemas.microsoft.com/office/drawing/2014/main" id="{2C6409CC-8795-3858-D69A-289DBF5D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605" y="241302"/>
            <a:ext cx="911332" cy="3330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7DBE968-C2A9-4379-04E6-151A0F87C44B}"/>
              </a:ext>
            </a:extLst>
          </p:cNvPr>
          <p:cNvSpPr txBox="1">
            <a:spLocks/>
          </p:cNvSpPr>
          <p:nvPr/>
        </p:nvSpPr>
        <p:spPr>
          <a:xfrm>
            <a:off x="4402046" y="3355914"/>
            <a:ext cx="4104553" cy="330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sz="1400" b="1" dirty="0">
                <a:solidFill>
                  <a:prstClr val="white"/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BY</a:t>
            </a:r>
            <a:r>
              <a:rPr lang="en-US" sz="1400" dirty="0">
                <a:solidFill>
                  <a:prstClr val="white"/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en-US" sz="1400" b="1" dirty="0">
                <a:solidFill>
                  <a:prstClr val="white"/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SIMÃO EDUARDO RAMOS COSTA PEREIRA</a:t>
            </a:r>
            <a:endParaRPr lang="en-US" sz="1400" dirty="0">
              <a:solidFill>
                <a:prstClr val="whit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2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ACA24-4D5C-BF7D-5537-017BED43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96" y="2389222"/>
            <a:ext cx="9438628" cy="2849752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5920859D-27BE-6300-185C-7320F3BBACBA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1: </a:t>
            </a:r>
            <a:r>
              <a:rPr lang="en-US" sz="2000" b="0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</a:t>
            </a:r>
          </a:p>
        </p:txBody>
      </p:sp>
    </p:spTree>
    <p:extLst>
      <p:ext uri="{BB962C8B-B14F-4D97-AF65-F5344CB8AC3E}">
        <p14:creationId xmlns:p14="http://schemas.microsoft.com/office/powerpoint/2010/main" val="82731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DF3D-CD12-B1B7-6D4D-7881A6363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0188" y="989704"/>
            <a:ext cx="5583219" cy="56999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E62BD-BE31-4C80-8D86-07703FF8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F87BA8-E09E-8F79-1370-1E3E8518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400" b="1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kumimoji="0" lang="en-US" sz="18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1: </a:t>
            </a:r>
            <a:r>
              <a:rPr kumimoji="0" lang="en-US" sz="18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C6452-6485-A911-AD9D-1B12D695F97D}"/>
              </a:ext>
            </a:extLst>
          </p:cNvPr>
          <p:cNvSpPr txBox="1"/>
          <p:nvPr/>
        </p:nvSpPr>
        <p:spPr>
          <a:xfrm>
            <a:off x="980738" y="2980195"/>
            <a:ext cx="4360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Action at halftime:</a:t>
            </a:r>
          </a:p>
          <a:p>
            <a:endParaRPr lang="en-GB" b="1" dirty="0">
              <a:latin typeface="Segoe UI Semibold" panose="020B0702040204020203" pitchFamily="34" charset="0"/>
              <a:ea typeface="Circular Std Book" charset="0"/>
              <a:cs typeface="Segoe UI Semibold" panose="020B0702040204020203" pitchFamily="34" charset="0"/>
            </a:endParaRPr>
          </a:p>
          <a:p>
            <a:r>
              <a:rPr lang="en-GB" b="1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-Is it halftime ? </a:t>
            </a:r>
          </a:p>
          <a:p>
            <a:r>
              <a:rPr lang="en-GB" b="1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-Does the fan have a ticket for the match?</a:t>
            </a:r>
          </a:p>
        </p:txBody>
      </p:sp>
    </p:spTree>
    <p:extLst>
      <p:ext uri="{BB962C8B-B14F-4D97-AF65-F5344CB8AC3E}">
        <p14:creationId xmlns:p14="http://schemas.microsoft.com/office/powerpoint/2010/main" val="17685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2C68D-D08B-6F39-E687-56BE7D0C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18" y="2328006"/>
            <a:ext cx="7539449" cy="276573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5920859D-27BE-6300-185C-7320F3BBACBA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1: </a:t>
            </a:r>
            <a:r>
              <a:rPr lang="en-US" sz="2000" b="0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</a:t>
            </a:r>
          </a:p>
        </p:txBody>
      </p:sp>
    </p:spTree>
    <p:extLst>
      <p:ext uri="{BB962C8B-B14F-4D97-AF65-F5344CB8AC3E}">
        <p14:creationId xmlns:p14="http://schemas.microsoft.com/office/powerpoint/2010/main" val="19029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8E621-76EF-3C60-CA07-C6A4C7F1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13" y="3710611"/>
            <a:ext cx="8906728" cy="120104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32F8C231-1FA2-3C9F-9951-DA348B4126DD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2: </a:t>
            </a:r>
            <a:r>
              <a:rPr lang="en-US" sz="18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REAL-TIME LOCATION ON A MATCHDAY TO INTERACT WITH THE FANS</a:t>
            </a:r>
            <a:endParaRPr lang="en-US" sz="2000" b="0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62440-F146-9832-8660-06ECAD97F3EF}"/>
              </a:ext>
            </a:extLst>
          </p:cNvPr>
          <p:cNvSpPr txBox="1"/>
          <p:nvPr/>
        </p:nvSpPr>
        <p:spPr>
          <a:xfrm>
            <a:off x="1068706" y="5061586"/>
            <a:ext cx="9618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Architecture benefits:</a:t>
            </a:r>
          </a:p>
          <a:p>
            <a:endParaRPr lang="en-GB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Architecture enables the ingestion of real-time fan </a:t>
            </a: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facilitates immediate actions</a:t>
            </a:r>
            <a:endParaRPr lang="en-GB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 Capacity to store data for 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future in-depth analysis (SQL Database)</a:t>
            </a:r>
            <a:endParaRPr lang="en-GB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 Real time data visualization (Power BI)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C2546-E1B0-FB5B-F648-BFB353077243}"/>
              </a:ext>
            </a:extLst>
          </p:cNvPr>
          <p:cNvSpPr txBox="1"/>
          <p:nvPr/>
        </p:nvSpPr>
        <p:spPr>
          <a:xfrm>
            <a:off x="1068707" y="1634999"/>
            <a:ext cx="189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spc="150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LIVE ACTIONS</a:t>
            </a:r>
            <a:endParaRPr lang="en-US" sz="2400" b="1" spc="150" dirty="0">
              <a:latin typeface="Segoe UI Semibold" panose="020B0702040204020203" pitchFamily="34" charset="0"/>
              <a:ea typeface="Circular Std Book" charset="0"/>
              <a:cs typeface="Segoe UI Semibold" panose="020B07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F78D8-F19C-9559-685D-409A1985E0E2}"/>
              </a:ext>
            </a:extLst>
          </p:cNvPr>
          <p:cNvSpPr txBox="1"/>
          <p:nvPr/>
        </p:nvSpPr>
        <p:spPr>
          <a:xfrm>
            <a:off x="5221642" y="1064822"/>
            <a:ext cx="5557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Action 1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the distance of the fan to Estádio da Luz is more than 5km and it is less than 3 hours to the kick-off</a:t>
            </a:r>
            <a:endParaRPr lang="en-US" i="0" u="none" strike="noStrike" baseline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5CC33-D463-D919-3953-C85E8E6CB7A6}"/>
              </a:ext>
            </a:extLst>
          </p:cNvPr>
          <p:cNvSpPr txBox="1"/>
          <p:nvPr/>
        </p:nvSpPr>
        <p:spPr>
          <a:xfrm>
            <a:off x="5271247" y="2267112"/>
            <a:ext cx="5567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Action 2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the fan is less than 5km away from the stadium and the game starts within 3 hours.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950A0-DDCB-4F6D-1D0A-40D86745B843}"/>
              </a:ext>
            </a:extLst>
          </p:cNvPr>
          <p:cNvCxnSpPr>
            <a:cxnSpLocks/>
          </p:cNvCxnSpPr>
          <p:nvPr/>
        </p:nvCxnSpPr>
        <p:spPr>
          <a:xfrm flipV="1">
            <a:off x="3226241" y="1366013"/>
            <a:ext cx="1629641" cy="4499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1C2BF3-1564-6C9F-B93A-1E6D82C7FB2F}"/>
              </a:ext>
            </a:extLst>
          </p:cNvPr>
          <p:cNvCxnSpPr>
            <a:cxnSpLocks/>
          </p:cNvCxnSpPr>
          <p:nvPr/>
        </p:nvCxnSpPr>
        <p:spPr>
          <a:xfrm>
            <a:off x="3226240" y="2146454"/>
            <a:ext cx="1629642" cy="52035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853ACA-2D7A-C3E7-D8AD-37BB16615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7369" y="1089225"/>
            <a:ext cx="5897495" cy="529134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729F4-A7F5-E832-49F3-6D89EA1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89DA82-99E0-F70F-9FE3-1B36D8F9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14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METHODOLOGY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USE CASE 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USING REAL-TIME LOCATION ON A MATCHDAY TO INTERACT WITH THE FANS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FF1D4-3E2E-B878-BA0F-B9555FDDB77F}"/>
              </a:ext>
            </a:extLst>
          </p:cNvPr>
          <p:cNvSpPr txBox="1"/>
          <p:nvPr/>
        </p:nvSpPr>
        <p:spPr>
          <a:xfrm>
            <a:off x="901176" y="2613603"/>
            <a:ext cx="47519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code generates random location coordinates(latitude and longitude) for 10 fans in the Lisbon area.</a:t>
            </a: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sends event data at regular intervals</a:t>
            </a:r>
            <a:r>
              <a:rPr lang="en-US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through its capability to connect to an azure event hub using the provided string and event hub name. </a:t>
            </a:r>
            <a:r>
              <a:rPr lang="en-US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connection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9102975-5084-75FC-41B6-B6A7F55EC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1" y="1078469"/>
            <a:ext cx="4896522" cy="7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1850E77-2118-F4E2-106C-1F17D58CA81C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2: </a:t>
            </a:r>
            <a:r>
              <a:rPr lang="en-US" sz="1800" b="0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REAL-TIME LOCATION ON A MATCHDAY TO INTERACT WITH THE FANS</a:t>
            </a:r>
            <a:endParaRPr lang="en-US" sz="2000" b="0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A2EF0B-8CE3-C49B-7331-668FBAB3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92" y="2892490"/>
            <a:ext cx="9717816" cy="29086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1C2DD8-226B-2CA4-7DAD-86E3805B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51" y="1327916"/>
            <a:ext cx="6630495" cy="9767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2DCE4A-3C43-0E70-2D4E-CD2B879D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0" y="2614659"/>
            <a:ext cx="5237598" cy="31865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0F4076-B6EB-EA49-8665-61942A8FB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22" y="2618048"/>
            <a:ext cx="5435886" cy="31831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15C65F-CC9A-47B5-FBBE-199835866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751" y="1327917"/>
            <a:ext cx="6630495" cy="9555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1D659D-3306-3FFF-143A-4F84F43E6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751" y="1327916"/>
            <a:ext cx="6610565" cy="9767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4FF885-8DFA-E323-57B8-E2A4BC3135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448" y="2614659"/>
            <a:ext cx="3672559" cy="35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1664" y="6216387"/>
            <a:ext cx="2743200" cy="365125"/>
          </a:xfrm>
        </p:spPr>
        <p:txBody>
          <a:bodyPr/>
          <a:lstStyle/>
          <a:p>
            <a:fld id="{E8308486-0A23-E14D-AE9F-AA3A1BF8462E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31A8E-55EA-BC5F-3082-056DC50B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71" y="3461598"/>
            <a:ext cx="5245848" cy="2862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0FC839-A5A6-AC3A-850E-E28EF733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57" y="1138390"/>
            <a:ext cx="5112206" cy="1228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31507-6535-B1F6-C1AD-9B3A66C4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53" y="1224452"/>
            <a:ext cx="5347447" cy="2019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F09901-A88D-51D0-8F8A-E786221BC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393" y="2664194"/>
            <a:ext cx="5736542" cy="3873797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D2201158-A320-21F6-EF6E-12FBCD0650CA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2: </a:t>
            </a:r>
            <a:r>
              <a:rPr lang="en-US" sz="18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REAL-TIME LOCATION ON A MATCHDAY TO INTERACT WITH THE FANS</a:t>
            </a:r>
            <a:endParaRPr lang="en-US" sz="2000" b="0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6F02E-B533-D2C2-B348-0A0B0A70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66" y="4683436"/>
            <a:ext cx="6766562" cy="2038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9DBD0-0EC5-FEAF-3887-CA3AC98D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43" y="2384890"/>
            <a:ext cx="8158021" cy="1555713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9B23B5B1-E234-C8BC-0F95-87DC110FDDC0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2: </a:t>
            </a:r>
            <a:r>
              <a:rPr lang="en-US" sz="1800" b="0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REAL-TIME LOCATION ON A MATCHDAY TO INTERACT WITH THE FANS</a:t>
            </a:r>
            <a:endParaRPr lang="en-US" sz="2000" b="0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1996C-0E26-4B2C-2ABF-A7524109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835" y="1103053"/>
            <a:ext cx="5920262" cy="892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97D0E-4546-83F5-0AA8-106EB20B3A3D}"/>
              </a:ext>
            </a:extLst>
          </p:cNvPr>
          <p:cNvSpPr txBox="1"/>
          <p:nvPr/>
        </p:nvSpPr>
        <p:spPr>
          <a:xfrm>
            <a:off x="855233" y="4615031"/>
            <a:ext cx="262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Action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3 hours before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Less than 5 km away from Estádio da Luz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163A1-216E-37AA-2103-B527AA3C0FDE}"/>
              </a:ext>
            </a:extLst>
          </p:cNvPr>
          <p:cNvSpPr txBox="1"/>
          <p:nvPr/>
        </p:nvSpPr>
        <p:spPr>
          <a:xfrm>
            <a:off x="855233" y="2464428"/>
            <a:ext cx="262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Action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3 hours before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More than 5 km away from Estádio da Luz</a:t>
            </a:r>
          </a:p>
        </p:txBody>
      </p:sp>
    </p:spTree>
    <p:extLst>
      <p:ext uri="{BB962C8B-B14F-4D97-AF65-F5344CB8AC3E}">
        <p14:creationId xmlns:p14="http://schemas.microsoft.com/office/powerpoint/2010/main" val="14837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A28A7-2FC2-B8BD-1EF4-FF818F1A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27" y="2385576"/>
            <a:ext cx="6402361" cy="3537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3D0DA-D9B6-9510-C414-5C8640F3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75" y="2786540"/>
            <a:ext cx="6474678" cy="3537156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E65FD00B-45D3-2304-7407-1A81E6884662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2: </a:t>
            </a:r>
            <a:r>
              <a:rPr lang="en-US" sz="1800" b="0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REAL-TIME LOCATION ON A MATCHDAY TO INTERACT WITH THE FANS</a:t>
            </a:r>
            <a:endParaRPr lang="en-US" sz="2000" b="0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18342-D628-DD6B-3E68-F3B55346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3087578"/>
            <a:ext cx="6508715" cy="353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8DE21D-F241-7303-D97A-1F35D22E7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855" y="1088871"/>
            <a:ext cx="6820290" cy="10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4722-C4B8-0AB6-01B2-4CB7B6154DDC}"/>
              </a:ext>
            </a:extLst>
          </p:cNvPr>
          <p:cNvSpPr txBox="1"/>
          <p:nvPr/>
        </p:nvSpPr>
        <p:spPr>
          <a:xfrm>
            <a:off x="1304588" y="1122995"/>
            <a:ext cx="9199596" cy="54595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sng" spc="15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Accomplishments</a:t>
            </a:r>
            <a:endParaRPr lang="en-US" sz="1800" b="1" u="sng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PT" dirty="0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"/>
              <a:buChar char="•"/>
            </a:pP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Illustrated how 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data and analytics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 can be used to optimize operations,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 fan engagement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as well as </a:t>
            </a:r>
            <a:r>
              <a:rPr lang="en-GB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organizations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revenue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 </a:t>
            </a:r>
            <a:endParaRPr lang="pt-PT" dirty="0">
              <a:solidFill>
                <a:srgbClr val="374151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lnSpc>
                <a:spcPct val="125000"/>
              </a:lnSpc>
            </a:pPr>
            <a:endParaRPr lang="pt-PT" dirty="0">
              <a:solidFill>
                <a:srgbClr val="374151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"/>
              <a:buChar char="•"/>
            </a:pP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Showcased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 some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of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possibilities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 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on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how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the sports industry can benefit from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 leveraging its data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pt-PT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,Sans-Serif"/>
              <a:buChar char="•"/>
            </a:pPr>
            <a:r>
              <a:rPr lang="pt-PT" b="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everaging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historical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databases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sport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live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actions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 optimizing club operations, merchandising strategies and fans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experience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pt-PT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,Sans-Serif"/>
              <a:buChar char="•"/>
            </a:pPr>
            <a:r>
              <a:rPr lang="pt-PT" b="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Ingestion</a:t>
            </a:r>
            <a:r>
              <a:rPr lang="pt-PT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pt-PT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real time </a:t>
            </a:r>
            <a:r>
              <a:rPr lang="pt-PT" b="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events</a:t>
            </a:r>
            <a:r>
              <a:rPr lang="pt-PT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(live location)</a:t>
            </a:r>
            <a:r>
              <a:rPr lang="pt-PT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were used to </a:t>
            </a:r>
            <a:r>
              <a:rPr lang="pt-PT" b="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immediately interact with the fans</a:t>
            </a:r>
            <a:r>
              <a:rPr lang="pt-PT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it was shown how this data can be used for instant actions and also for future </a:t>
            </a:r>
            <a:r>
              <a:rPr lang="pt-PT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analysis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pt-PT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5000"/>
              </a:lnSpc>
              <a:buFont typeface="Arial,Sans-Serif"/>
              <a:buChar char="•"/>
            </a:pP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tecnhonologies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such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a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innovative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effective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pt-PT" b="1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  <a:r>
              <a:rPr lang="pt-PT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area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PT" dirty="0" err="1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study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pt-PT" sz="1600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7F4370D7-E399-9D0A-C2AD-D7DFAF9C674A}"/>
              </a:ext>
            </a:extLst>
          </p:cNvPr>
          <p:cNvSpPr txBox="1">
            <a:spLocks/>
          </p:cNvSpPr>
          <p:nvPr/>
        </p:nvSpPr>
        <p:spPr>
          <a:xfrm>
            <a:off x="1390649" y="9331"/>
            <a:ext cx="5364713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s-E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  <a:endParaRPr lang="en-US" sz="3200" spc="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910FD-C924-819E-F685-FB332E46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88" y="284389"/>
            <a:ext cx="918347" cy="3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EE7B74B-A929-2600-4266-8D5D69535C1D}"/>
              </a:ext>
            </a:extLst>
          </p:cNvPr>
          <p:cNvSpPr/>
          <p:nvPr/>
        </p:nvSpPr>
        <p:spPr>
          <a:xfrm>
            <a:off x="1390651" y="1792645"/>
            <a:ext cx="5477933" cy="3272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Objectives</a:t>
            </a: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Literature Review</a:t>
            </a: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Methodology</a:t>
            </a: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Results </a:t>
            </a: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Conclusion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Future Work</a:t>
            </a: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1664" y="63563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308486-0A23-E14D-AE9F-AA3A1BF8462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90651" y="9331"/>
            <a:ext cx="2434900" cy="8859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E770A-5457-05D2-D243-D561CDEE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88" y="284389"/>
            <a:ext cx="918347" cy="3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1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4722-C4B8-0AB6-01B2-4CB7B6154DDC}"/>
              </a:ext>
            </a:extLst>
          </p:cNvPr>
          <p:cNvSpPr txBox="1"/>
          <p:nvPr/>
        </p:nvSpPr>
        <p:spPr>
          <a:xfrm>
            <a:off x="2661100" y="1688999"/>
            <a:ext cx="7126519" cy="750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pt-PT" b="1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Expanding Use Cases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: Explore more aspects of fan engagement for a comprehensive understanding of BI applications.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1DC67ABE-126B-19B9-6077-17E4140CFFAB}"/>
              </a:ext>
            </a:extLst>
          </p:cNvPr>
          <p:cNvSpPr txBox="1">
            <a:spLocks/>
          </p:cNvSpPr>
          <p:nvPr/>
        </p:nvSpPr>
        <p:spPr>
          <a:xfrm>
            <a:off x="1390649" y="9331"/>
            <a:ext cx="5364713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s-E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FUTURE WORK</a:t>
            </a:r>
            <a:endParaRPr lang="en-US" sz="3200" spc="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 descr="A black and white cloud with a line and a line&#10;&#10;Description automatically generated">
            <a:extLst>
              <a:ext uri="{FF2B5EF4-FFF2-40B4-BE49-F238E27FC236}">
                <a16:creationId xmlns:a16="http://schemas.microsoft.com/office/drawing/2014/main" id="{4062EE68-8D7F-B4A4-161D-82A1865B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19" y="2899983"/>
            <a:ext cx="559449" cy="559449"/>
          </a:xfrm>
          <a:prstGeom prst="rect">
            <a:avLst/>
          </a:prstGeom>
        </p:spPr>
      </p:pic>
      <p:pic>
        <p:nvPicPr>
          <p:cNvPr id="9" name="Picture 8" descr="A group of different shapes&#10;&#10;Description automatically generated">
            <a:extLst>
              <a:ext uri="{FF2B5EF4-FFF2-40B4-BE49-F238E27FC236}">
                <a16:creationId xmlns:a16="http://schemas.microsoft.com/office/drawing/2014/main" id="{FDCE3418-CCC6-FC44-A7C9-62C4C807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19" y="3957215"/>
            <a:ext cx="559449" cy="559449"/>
          </a:xfrm>
          <a:prstGeom prst="rect">
            <a:avLst/>
          </a:prstGeom>
        </p:spPr>
      </p:pic>
      <p:pic>
        <p:nvPicPr>
          <p:cNvPr id="11" name="Picture 10" descr="A black background with arrows pointing to the center&#10;&#10;Description automatically generated">
            <a:extLst>
              <a:ext uri="{FF2B5EF4-FFF2-40B4-BE49-F238E27FC236}">
                <a16:creationId xmlns:a16="http://schemas.microsoft.com/office/drawing/2014/main" id="{B6B8410F-C997-41B6-25CB-215165CE2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19" y="1784537"/>
            <a:ext cx="559449" cy="559449"/>
          </a:xfrm>
          <a:prstGeom prst="rect">
            <a:avLst/>
          </a:prstGeom>
        </p:spPr>
      </p:pic>
      <p:pic>
        <p:nvPicPr>
          <p:cNvPr id="13" name="Picture 12" descr="A black and white cell phone with a check mark&#10;&#10;Description automatically generated">
            <a:extLst>
              <a:ext uri="{FF2B5EF4-FFF2-40B4-BE49-F238E27FC236}">
                <a16:creationId xmlns:a16="http://schemas.microsoft.com/office/drawing/2014/main" id="{837B1EE5-641D-208B-AEC0-A3D7003E6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4994562"/>
            <a:ext cx="559449" cy="559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A620DE-F394-9359-86F9-41CBF8D5B1E8}"/>
              </a:ext>
            </a:extLst>
          </p:cNvPr>
          <p:cNvSpPr txBox="1"/>
          <p:nvPr/>
        </p:nvSpPr>
        <p:spPr>
          <a:xfrm>
            <a:off x="2661100" y="2804445"/>
            <a:ext cx="7126519" cy="750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pt-PT" b="1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Advanced Cloud Features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: Allocate more resources to examine more sophisticated and different cloud service capabilities.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33A7E-D0C4-61BE-3091-7A7E0F4D2FA8}"/>
              </a:ext>
            </a:extLst>
          </p:cNvPr>
          <p:cNvSpPr txBox="1"/>
          <p:nvPr/>
        </p:nvSpPr>
        <p:spPr>
          <a:xfrm>
            <a:off x="2661100" y="3859319"/>
            <a:ext cx="7126520" cy="750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pt-PT" b="1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Data Diversity and Volume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: Integrate various data types for example like live traffic, ticket information, and weather data for richer analysis.</a:t>
            </a:r>
            <a:endParaRPr lang="pt-PT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5B7D7D-4DC6-9974-7769-6F4E0341A5C9}"/>
              </a:ext>
            </a:extLst>
          </p:cNvPr>
          <p:cNvSpPr txBox="1"/>
          <p:nvPr/>
        </p:nvSpPr>
        <p:spPr>
          <a:xfrm>
            <a:off x="2661099" y="4985252"/>
            <a:ext cx="7126520" cy="750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pt-PT" b="1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Practical Application Testing</a:t>
            </a:r>
            <a:r>
              <a:rPr lang="pt-PT" dirty="0">
                <a:solidFill>
                  <a:srgbClr val="374151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: Develop or utilize an existing sports mobile app to test the BI solution on a larger dataset for empirical validation.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43C3FA-E1E4-CD1C-832F-D628BD178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588" y="284389"/>
            <a:ext cx="918347" cy="3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5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84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4722-C4B8-0AB6-01B2-4CB7B6154DDC}"/>
              </a:ext>
            </a:extLst>
          </p:cNvPr>
          <p:cNvSpPr txBox="1"/>
          <p:nvPr/>
        </p:nvSpPr>
        <p:spPr>
          <a:xfrm>
            <a:off x="1295400" y="1780309"/>
            <a:ext cx="10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4A452-32A8-8A98-1FE3-673922FEDA01}"/>
              </a:ext>
            </a:extLst>
          </p:cNvPr>
          <p:cNvSpPr txBox="1"/>
          <p:nvPr/>
        </p:nvSpPr>
        <p:spPr>
          <a:xfrm>
            <a:off x="1264779" y="1346682"/>
            <a:ext cx="56356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Sports beyond </a:t>
            </a:r>
            <a:r>
              <a:rPr lang="en-US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erformance</a:t>
            </a:r>
            <a:r>
              <a:rPr lang="en-US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Modern sports organizations are major economic and financial entities with necessity to remain competitive in and outside the field.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Role of analytics and big </a:t>
            </a:r>
            <a:r>
              <a:rPr lang="en-US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ata in sports</a:t>
            </a:r>
            <a:r>
              <a:rPr lang="en-US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Essential in measuring and improving athlete performance but also </a:t>
            </a:r>
            <a:r>
              <a:rPr lang="en-US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rucial in harnessing data from fans and stakeholders.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Emergence of </a:t>
            </a:r>
            <a:r>
              <a:rPr lang="en-US" b="1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ata departments</a:t>
            </a:r>
            <a:r>
              <a:rPr lang="en-US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Sports clubs forming analytics/data science teams with the goal of </a:t>
            </a:r>
            <a:r>
              <a:rPr lang="en-US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ncreasing revenues, reduce costs, enhance fan experiences.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Focus on fans</a:t>
            </a:r>
            <a:r>
              <a:rPr lang="en-US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Recognizing fans as the primary revenue source. Enhancing fan experience and value for sustained growth.</a:t>
            </a:r>
          </a:p>
        </p:txBody>
      </p:sp>
      <p:pic>
        <p:nvPicPr>
          <p:cNvPr id="2052" name="Picture 4" descr="Heatmap of Messi's position during a game. Image from... | Download ...">
            <a:extLst>
              <a:ext uri="{FF2B5EF4-FFF2-40B4-BE49-F238E27FC236}">
                <a16:creationId xmlns:a16="http://schemas.microsoft.com/office/drawing/2014/main" id="{1430F045-3A93-C7F6-85BA-5AD36764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453" y="1297572"/>
            <a:ext cx="3339147" cy="20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41425-A836-7F14-384B-8213EBAE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53" y="3629881"/>
            <a:ext cx="3369768" cy="2518115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id="{94DF1ECF-5941-7127-C29A-54A7EAB976EC}"/>
              </a:ext>
            </a:extLst>
          </p:cNvPr>
          <p:cNvSpPr txBox="1">
            <a:spLocks/>
          </p:cNvSpPr>
          <p:nvPr/>
        </p:nvSpPr>
        <p:spPr>
          <a:xfrm>
            <a:off x="1390650" y="9331"/>
            <a:ext cx="4011773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s-E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</a:t>
            </a:r>
            <a:r>
              <a:rPr lang="en-U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40288F-B79F-3A1D-B3E6-38CC75A2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17" y="286342"/>
            <a:ext cx="918347" cy="3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1664" y="63563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308486-0A23-E14D-AE9F-AA3A1BF8462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01526C54-05C7-74DB-F20F-63DC1F43FBB3}"/>
              </a:ext>
            </a:extLst>
          </p:cNvPr>
          <p:cNvSpPr txBox="1">
            <a:spLocks/>
          </p:cNvSpPr>
          <p:nvPr/>
        </p:nvSpPr>
        <p:spPr>
          <a:xfrm>
            <a:off x="1390650" y="9331"/>
            <a:ext cx="4011773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s-E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OBJECTIVES</a:t>
            </a:r>
            <a:endParaRPr lang="en-US" sz="3200" spc="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E9C8D-4AC4-FE4D-CECA-A5F0746A35C8}"/>
              </a:ext>
            </a:extLst>
          </p:cNvPr>
          <p:cNvSpPr txBox="1"/>
          <p:nvPr/>
        </p:nvSpPr>
        <p:spPr>
          <a:xfrm>
            <a:off x="2818222" y="1571933"/>
            <a:ext cx="6457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Exploration and innovation</a:t>
            </a:r>
            <a:br>
              <a:rPr lang="en-US" sz="1800" b="0" i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b="0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Showcasing how analytics and big data can 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have a </a:t>
            </a:r>
            <a:r>
              <a:rPr lang="en-US" sz="1800" b="0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transformative role in the sports industry and how many functionalities one can deploy in thi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 field</a:t>
            </a:r>
            <a:r>
              <a:rPr lang="en-US" sz="1800" b="0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2C1A0-C7F4-BECE-4681-85DA0DE617FD}"/>
              </a:ext>
            </a:extLst>
          </p:cNvPr>
          <p:cNvSpPr txBox="1"/>
          <p:nvPr/>
        </p:nvSpPr>
        <p:spPr>
          <a:xfrm>
            <a:off x="2818222" y="4808003"/>
            <a:ext cx="6457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Real-world relevance</a:t>
            </a:r>
            <a:br>
              <a:rPr lang="en-US" sz="1800" b="1" i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b="0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a BI solution in real world use cases capable of showcasing how data and analytics can be leveraged to benefit both organizations and fans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7B254-7C6F-4731-22B3-8291E897FE04}"/>
              </a:ext>
            </a:extLst>
          </p:cNvPr>
          <p:cNvSpPr txBox="1"/>
          <p:nvPr/>
        </p:nvSpPr>
        <p:spPr>
          <a:xfrm>
            <a:off x="2818223" y="3319149"/>
            <a:ext cx="64572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Enhancement focus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b="0" i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Specifically aimed at improving fan experience and boosting revenue for sports organizations.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5" name="Picture 24" descr="A clown face with a black background&#10;&#10;Description automatically generated">
            <a:extLst>
              <a:ext uri="{FF2B5EF4-FFF2-40B4-BE49-F238E27FC236}">
                <a16:creationId xmlns:a16="http://schemas.microsoft.com/office/drawing/2014/main" id="{35E163C6-8788-2738-A77E-31FB092E9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3337850"/>
            <a:ext cx="885927" cy="885927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E97FCA61-446B-325D-6915-86466F50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724198"/>
            <a:ext cx="885927" cy="885927"/>
          </a:xfrm>
          <a:prstGeom prst="rect">
            <a:avLst/>
          </a:prstGeom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F981A64F-06C1-628B-7ACE-6160CDAFF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4965204"/>
            <a:ext cx="885926" cy="8859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52F073-6381-C966-1E04-8B043442A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517" y="286342"/>
            <a:ext cx="918347" cy="3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0325C-E5FC-713A-FE54-F89EEDE2D5A2}"/>
              </a:ext>
            </a:extLst>
          </p:cNvPr>
          <p:cNvSpPr txBox="1"/>
          <p:nvPr/>
        </p:nvSpPr>
        <p:spPr>
          <a:xfrm>
            <a:off x="891859" y="1227305"/>
            <a:ext cx="424389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pc="15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Analytical Applications in Sports</a:t>
            </a:r>
            <a:r>
              <a:rPr lang="en-US" sz="1800" b="1" u="sng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Emerging Trends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Shift towards more extensive use of analytics for business and fan engagement (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Ratten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V., Dickson, G., 2020).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Fan </a:t>
            </a:r>
            <a:r>
              <a:rPr lang="en-US" sz="1400" b="1" i="0" u="none" strike="noStrike" baseline="0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behaviour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analysis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US" sz="14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Social Media Analysis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Use of Hootsuite, Sprout Social,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Brandwatch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for fan sentiment analysis (Gong, X., Wang, Y., 2021).</a:t>
            </a:r>
            <a:endParaRPr lang="en-US" sz="1400" b="0" i="0" u="none" strike="noStrike" baseline="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Food, Beverage, and Merchandising Analytics 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14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Revenue Enhancement Strategies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Research by Sutton, W. A., et al. (2020) on the impact of analytics in these domains. Sutton, W. A., et al. (2020)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Fan Engagement Analytics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Technological Influence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Studies by Caulfield, J., Jha, A. K. (2022) on technology's role in enhancing fan involvement and spending.</a:t>
            </a:r>
            <a:endParaRPr lang="en-US" sz="1400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 Applications in Sports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Case Study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NBA's use of Azure for fan experience (Microsoft., 2021).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2463B-3B12-0754-5796-CCBC86577B2E}"/>
              </a:ext>
            </a:extLst>
          </p:cNvPr>
          <p:cNvSpPr txBox="1"/>
          <p:nvPr/>
        </p:nvSpPr>
        <p:spPr>
          <a:xfrm>
            <a:off x="5923430" y="1227305"/>
            <a:ext cx="61022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pc="15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Technological tools for used for </a:t>
            </a:r>
            <a:r>
              <a:rPr lang="en-US" b="1" u="sng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b="1" i="0" u="sng" spc="15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nalytics in sports</a:t>
            </a:r>
            <a:endParaRPr lang="en-US" b="0" i="0" u="sng" spc="15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b="0" i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CRM and BI Tools</a:t>
            </a:r>
            <a:r>
              <a:rPr lang="en-US" sz="1400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Role of Salesforce, Microsoft Dynamics, SAP (Apostolou, K.,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Tjortjis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C. 2019), Tableau, and Power BI in data analysis (Venugopal, S., 2023).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Social Media Analysis</a:t>
            </a:r>
            <a:r>
              <a:rPr lang="en-US" sz="1400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Use of Hootsuite, Sprout Social,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Brandwatch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for fan sentiment analysis (Gong, X., Wang, Y., 2021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 capabilities</a:t>
            </a:r>
            <a:r>
              <a:rPr lang="en-US" sz="1400" dirty="0">
                <a:solidFill>
                  <a:srgbClr val="37415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</a:t>
            </a:r>
            <a:r>
              <a:rPr lang="it-IT" sz="14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(Bouquet, P., Molinari, A., </a:t>
            </a:r>
            <a:r>
              <a:rPr lang="it-IT" sz="1400" b="0" i="0" u="none" strike="noStrike" baseline="0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Bortolan</a:t>
            </a:r>
            <a:r>
              <a:rPr lang="it-IT" sz="14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L., Dal </a:t>
            </a:r>
            <a:r>
              <a:rPr lang="it-IT" sz="1400" b="0" i="0" u="none" strike="noStrike" baseline="0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Pra</a:t>
            </a:r>
            <a:r>
              <a:rPr lang="it-IT" sz="1400" b="0" i="0" u="none" strike="noStrike" baseline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A., Bezzi, G., &amp; Vettorato, S., 2022).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Power BI Logo: valor, história, PNG">
            <a:extLst>
              <a:ext uri="{FF2B5EF4-FFF2-40B4-BE49-F238E27FC236}">
                <a16:creationId xmlns:a16="http://schemas.microsoft.com/office/drawing/2014/main" id="{96DD1D0C-12D8-E4F0-ADCF-5BEB7594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430" y="4286482"/>
            <a:ext cx="1325824" cy="74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esforce Logo – PNG e Vetor – Download de Logo">
            <a:extLst>
              <a:ext uri="{FF2B5EF4-FFF2-40B4-BE49-F238E27FC236}">
                <a16:creationId xmlns:a16="http://schemas.microsoft.com/office/drawing/2014/main" id="{5DCD8B92-8E87-1C96-D3AA-1E877752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43" y="5098743"/>
            <a:ext cx="1259541" cy="12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otsuite Logo, symbol, meaning, history, PNG, brand">
            <a:extLst>
              <a:ext uri="{FF2B5EF4-FFF2-40B4-BE49-F238E27FC236}">
                <a16:creationId xmlns:a16="http://schemas.microsoft.com/office/drawing/2014/main" id="{CB673CBA-9AB0-67AB-7537-801BA705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81" y="4232912"/>
            <a:ext cx="1447507" cy="81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crosoft Azure - VaiSulWeb">
            <a:extLst>
              <a:ext uri="{FF2B5EF4-FFF2-40B4-BE49-F238E27FC236}">
                <a16:creationId xmlns:a16="http://schemas.microsoft.com/office/drawing/2014/main" id="{328777A0-D5CC-A5E1-1121-54842C49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632" y="5343604"/>
            <a:ext cx="617632" cy="61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aaS PostgreSQL AWS vs Azure - Capdata TECH BLOG">
            <a:extLst>
              <a:ext uri="{FF2B5EF4-FFF2-40B4-BE49-F238E27FC236}">
                <a16:creationId xmlns:a16="http://schemas.microsoft.com/office/drawing/2014/main" id="{1DDDD394-90BF-DBFB-4989-D2BAE048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332" y="4305144"/>
            <a:ext cx="1032735" cy="77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73FB68-3C6F-89CB-A272-85BB6887FA82}"/>
              </a:ext>
            </a:extLst>
          </p:cNvPr>
          <p:cNvCxnSpPr/>
          <p:nvPr/>
        </p:nvCxnSpPr>
        <p:spPr>
          <a:xfrm>
            <a:off x="5550946" y="1134932"/>
            <a:ext cx="0" cy="5346550"/>
          </a:xfrm>
          <a:prstGeom prst="line">
            <a:avLst/>
          </a:prstGeom>
          <a:ln w="0" cmpd="dbl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4C647AC-CAD2-4891-727F-C2F6EEB9B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6517" y="286342"/>
            <a:ext cx="918347" cy="33190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20CFC27B-506B-3627-DD1A-C3B2CDB8E407}"/>
              </a:ext>
            </a:extLst>
          </p:cNvPr>
          <p:cNvSpPr txBox="1">
            <a:spLocks/>
          </p:cNvSpPr>
          <p:nvPr/>
        </p:nvSpPr>
        <p:spPr>
          <a:xfrm>
            <a:off x="1390649" y="9331"/>
            <a:ext cx="5364713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s-E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LITERATURE REVIEW</a:t>
            </a:r>
            <a:endParaRPr lang="en-US" sz="3200" spc="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7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4722-C4B8-0AB6-01B2-4CB7B6154DDC}"/>
              </a:ext>
            </a:extLst>
          </p:cNvPr>
          <p:cNvSpPr txBox="1"/>
          <p:nvPr/>
        </p:nvSpPr>
        <p:spPr>
          <a:xfrm>
            <a:off x="1390649" y="2553779"/>
            <a:ext cx="189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spc="150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USE CASES</a:t>
            </a:r>
            <a:endParaRPr lang="en-US" sz="2400" b="1" spc="150" dirty="0">
              <a:latin typeface="Segoe UI Semibold" panose="020B0702040204020203" pitchFamily="34" charset="0"/>
              <a:ea typeface="Circular Std Book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A6514-46D0-E4C2-6764-7926E0AE1F69}"/>
              </a:ext>
            </a:extLst>
          </p:cNvPr>
          <p:cNvSpPr txBox="1"/>
          <p:nvPr/>
        </p:nvSpPr>
        <p:spPr>
          <a:xfrm>
            <a:off x="5640450" y="1639780"/>
            <a:ext cx="4041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Case 1</a:t>
            </a:r>
            <a:br>
              <a:rPr lang="en-US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D7A12-5003-169B-4474-93C24F8E98CA}"/>
              </a:ext>
            </a:extLst>
          </p:cNvPr>
          <p:cNvSpPr txBox="1"/>
          <p:nvPr/>
        </p:nvSpPr>
        <p:spPr>
          <a:xfrm>
            <a:off x="5640450" y="3082936"/>
            <a:ext cx="4580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</a:t>
            </a:r>
            <a:r>
              <a:rPr lang="en-US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Case 2</a:t>
            </a:r>
            <a:b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real-time location on a matchday to interact with the fans.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98" name="Picture 2" descr="Benfica Logo, symbol, meaning, history, PNG, brand">
            <a:extLst>
              <a:ext uri="{FF2B5EF4-FFF2-40B4-BE49-F238E27FC236}">
                <a16:creationId xmlns:a16="http://schemas.microsoft.com/office/drawing/2014/main" id="{8EE3A34D-C314-CE86-5D40-ABAB6B44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62" y="4605673"/>
            <a:ext cx="2959055" cy="166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714FA3-C4F3-3035-D3B5-3C8E1AB5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517" y="286342"/>
            <a:ext cx="918347" cy="331904"/>
          </a:xfrm>
          <a:prstGeom prst="rect">
            <a:avLst/>
          </a:prstGeom>
        </p:spPr>
      </p:pic>
      <p:sp>
        <p:nvSpPr>
          <p:cNvPr id="14" name="Title 12">
            <a:extLst>
              <a:ext uri="{FF2B5EF4-FFF2-40B4-BE49-F238E27FC236}">
                <a16:creationId xmlns:a16="http://schemas.microsoft.com/office/drawing/2014/main" id="{B9ED789B-00B7-528B-5757-2BA2E5DEBEAD}"/>
              </a:ext>
            </a:extLst>
          </p:cNvPr>
          <p:cNvSpPr txBox="1">
            <a:spLocks/>
          </p:cNvSpPr>
          <p:nvPr/>
        </p:nvSpPr>
        <p:spPr>
          <a:xfrm>
            <a:off x="1390649" y="9331"/>
            <a:ext cx="5364713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s-ES" sz="3200" spc="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endParaRPr lang="en-US" sz="3200" spc="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6E636-023A-F9F9-CD95-6B148660FD3A}"/>
              </a:ext>
            </a:extLst>
          </p:cNvPr>
          <p:cNvCxnSpPr>
            <a:cxnSpLocks/>
          </p:cNvCxnSpPr>
          <p:nvPr/>
        </p:nvCxnSpPr>
        <p:spPr>
          <a:xfrm flipV="1">
            <a:off x="3280783" y="2101445"/>
            <a:ext cx="2215777" cy="5503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CEA20C-5624-42C0-B1AD-FD1BA77F924A}"/>
              </a:ext>
            </a:extLst>
          </p:cNvPr>
          <p:cNvCxnSpPr>
            <a:cxnSpLocks/>
          </p:cNvCxnSpPr>
          <p:nvPr/>
        </p:nvCxnSpPr>
        <p:spPr>
          <a:xfrm>
            <a:off x="3280782" y="2895599"/>
            <a:ext cx="2215778" cy="68316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1CBD380-DFDE-797A-4423-6449EA76A7E0}"/>
              </a:ext>
            </a:extLst>
          </p:cNvPr>
          <p:cNvSpPr txBox="1"/>
          <p:nvPr/>
        </p:nvSpPr>
        <p:spPr>
          <a:xfrm>
            <a:off x="1390649" y="4745410"/>
            <a:ext cx="63866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both use cases we consider the football club Sport Lisboa e Benfica and matches that occur in its stadium, Estádio da Luz in Lisbon (Latitude = 38.752711 and Longitude = -9.1847739).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focus of both use cases was developing the BI solution, not the software application itself.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2CAA51-9CFE-2920-FCF3-BB21DAC5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152" y="777323"/>
            <a:ext cx="7559695" cy="576884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75F512-2B29-91CC-B07C-6EB9B8AA8E5D}"/>
              </a:ext>
            </a:extLst>
          </p:cNvPr>
          <p:cNvCxnSpPr>
            <a:cxnSpLocks/>
          </p:cNvCxnSpPr>
          <p:nvPr/>
        </p:nvCxnSpPr>
        <p:spPr>
          <a:xfrm flipH="1" flipV="1">
            <a:off x="3639303" y="1792926"/>
            <a:ext cx="1857257" cy="4167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89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EF588-2C1E-8D4E-A306-FA7617D611D2}"/>
              </a:ext>
            </a:extLst>
          </p:cNvPr>
          <p:cNvSpPr txBox="1"/>
          <p:nvPr/>
        </p:nvSpPr>
        <p:spPr>
          <a:xfrm>
            <a:off x="1531016" y="5051682"/>
            <a:ext cx="681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How: </a:t>
            </a:r>
          </a:p>
        </p:txBody>
      </p:sp>
      <p:pic>
        <p:nvPicPr>
          <p:cNvPr id="1026" name="Picture 2" descr="Python Logo - PNG y Vector">
            <a:extLst>
              <a:ext uri="{FF2B5EF4-FFF2-40B4-BE49-F238E27FC236}">
                <a16:creationId xmlns:a16="http://schemas.microsoft.com/office/drawing/2014/main" id="{A0F97EC1-D9CC-21C9-45D3-CB34EB72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94" y="4812426"/>
            <a:ext cx="975266" cy="10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t #1. Azure sql db backups check the status - sysadminas.eu">
            <a:extLst>
              <a:ext uri="{FF2B5EF4-FFF2-40B4-BE49-F238E27FC236}">
                <a16:creationId xmlns:a16="http://schemas.microsoft.com/office/drawing/2014/main" id="{09B9E651-C0CC-7F9E-1F43-65E209FE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027" y="4496086"/>
            <a:ext cx="1612524" cy="16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mail Logo - Télécharger PNG et vecteur">
            <a:extLst>
              <a:ext uri="{FF2B5EF4-FFF2-40B4-BE49-F238E27FC236}">
                <a16:creationId xmlns:a16="http://schemas.microsoft.com/office/drawing/2014/main" id="{2E02CC7F-FB14-B6A5-C6EC-9C29A2AE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09" y="4411685"/>
            <a:ext cx="1612524" cy="16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6D06C4-EDC1-B4C7-4725-ECB5207DA1E8}"/>
              </a:ext>
            </a:extLst>
          </p:cNvPr>
          <p:cNvCxnSpPr>
            <a:cxnSpLocks/>
          </p:cNvCxnSpPr>
          <p:nvPr/>
        </p:nvCxnSpPr>
        <p:spPr>
          <a:xfrm>
            <a:off x="4185196" y="5220959"/>
            <a:ext cx="103704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2">
            <a:extLst>
              <a:ext uri="{FF2B5EF4-FFF2-40B4-BE49-F238E27FC236}">
                <a16:creationId xmlns:a16="http://schemas.microsoft.com/office/drawing/2014/main" id="{99C762C3-4FC9-7305-00E0-55099F5346D0}"/>
              </a:ext>
            </a:extLst>
          </p:cNvPr>
          <p:cNvSpPr txBox="1">
            <a:spLocks/>
          </p:cNvSpPr>
          <p:nvPr/>
        </p:nvSpPr>
        <p:spPr>
          <a:xfrm>
            <a:off x="1390649" y="15913"/>
            <a:ext cx="10554215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b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1: </a:t>
            </a:r>
            <a:r>
              <a:rPr lang="en-US" sz="2000" b="0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D0DBF-14D9-9DC9-F5A1-CCB459F358F3}"/>
              </a:ext>
            </a:extLst>
          </p:cNvPr>
          <p:cNvSpPr txBox="1"/>
          <p:nvPr/>
        </p:nvSpPr>
        <p:spPr>
          <a:xfrm>
            <a:off x="1531016" y="2566823"/>
            <a:ext cx="243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spc="150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LIVE ACTIONS</a:t>
            </a:r>
            <a:endParaRPr lang="en-US" sz="2400" b="1" spc="150" dirty="0">
              <a:latin typeface="Segoe UI Semibold" panose="020B0702040204020203" pitchFamily="34" charset="0"/>
              <a:ea typeface="Circular Std Book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53CA2-B4CC-7651-B3F7-D0BEF5FA7A5E}"/>
              </a:ext>
            </a:extLst>
          </p:cNvPr>
          <p:cNvSpPr txBox="1"/>
          <p:nvPr/>
        </p:nvSpPr>
        <p:spPr>
          <a:xfrm>
            <a:off x="5689600" y="1464560"/>
            <a:ext cx="5557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 the match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 the club's database indicates that a specific fan does not possess a ticket five hours before the match, an email can be sent as a reminder to purchase tickets.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5A774-AAC6-9CEE-E12A-009D93956391}"/>
              </a:ext>
            </a:extLst>
          </p:cNvPr>
          <p:cNvSpPr txBox="1"/>
          <p:nvPr/>
        </p:nvSpPr>
        <p:spPr>
          <a:xfrm>
            <a:off x="5669280" y="2931323"/>
            <a:ext cx="5567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At halftime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If the club's database confirms that a specific fan holds a ticket for the game, a notification can be sent at halftime featuring promotional offers.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462500-5A0E-BCA3-E720-6BB5CE4AEBE9}"/>
              </a:ext>
            </a:extLst>
          </p:cNvPr>
          <p:cNvCxnSpPr>
            <a:cxnSpLocks/>
          </p:cNvCxnSpPr>
          <p:nvPr/>
        </p:nvCxnSpPr>
        <p:spPr>
          <a:xfrm flipV="1">
            <a:off x="3968519" y="2214880"/>
            <a:ext cx="1629641" cy="4499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70B6F-B932-930C-45BB-5E31A4A59F70}"/>
              </a:ext>
            </a:extLst>
          </p:cNvPr>
          <p:cNvCxnSpPr>
            <a:cxnSpLocks/>
          </p:cNvCxnSpPr>
          <p:nvPr/>
        </p:nvCxnSpPr>
        <p:spPr>
          <a:xfrm>
            <a:off x="3968518" y="2908643"/>
            <a:ext cx="1629642" cy="52035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717F04-1766-1A79-3205-03AEE6D230DA}"/>
              </a:ext>
            </a:extLst>
          </p:cNvPr>
          <p:cNvSpPr txBox="1"/>
          <p:nvPr/>
        </p:nvSpPr>
        <p:spPr>
          <a:xfrm>
            <a:off x="1531017" y="6050720"/>
            <a:ext cx="7893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deploy these actions, Python was used to connect to Azure SQL Database and leverage the data warehouse, enabling the sending of personalized emails.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91A1B1-588C-AF4B-F959-8AB40F646D7A}"/>
              </a:ext>
            </a:extLst>
          </p:cNvPr>
          <p:cNvCxnSpPr>
            <a:cxnSpLocks/>
          </p:cNvCxnSpPr>
          <p:nvPr/>
        </p:nvCxnSpPr>
        <p:spPr>
          <a:xfrm>
            <a:off x="6626392" y="5220959"/>
            <a:ext cx="103704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1600" b="1" i="0" u="none" strike="noStrike" spc="15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br>
              <a:rPr lang="en-US" sz="2000" b="1" i="0" u="none" strike="noStrike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 b="1" i="0" u="none" strike="noStrike" spc="1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1: </a:t>
            </a:r>
            <a:r>
              <a:rPr lang="en-US" sz="2000" b="0" i="0" u="none" strike="noStrike" spc="15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</a:t>
            </a:r>
            <a:endParaRPr lang="en-US" sz="2000" b="0" spc="1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637C4-0DE6-E9FB-AD93-A2A121AF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4722-C4B8-0AB6-01B2-4CB7B6154DDC}"/>
              </a:ext>
            </a:extLst>
          </p:cNvPr>
          <p:cNvSpPr txBox="1"/>
          <p:nvPr/>
        </p:nvSpPr>
        <p:spPr>
          <a:xfrm>
            <a:off x="2207054" y="1566892"/>
            <a:ext cx="777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Simulation</a:t>
            </a:r>
            <a:r>
              <a:rPr lang="pt-PT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 </a:t>
            </a:r>
            <a:r>
              <a:rPr lang="pt-PT" sz="1400" dirty="0" err="1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of</a:t>
            </a:r>
            <a:r>
              <a:rPr lang="pt-PT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 </a:t>
            </a:r>
            <a:r>
              <a:rPr lang="pt-PT" sz="1400" dirty="0" err="1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what</a:t>
            </a:r>
            <a:r>
              <a:rPr lang="pt-PT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 </a:t>
            </a:r>
            <a:r>
              <a:rPr lang="pt-PT" sz="1400" dirty="0" err="1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could</a:t>
            </a:r>
            <a:r>
              <a:rPr lang="pt-PT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 </a:t>
            </a:r>
            <a:r>
              <a:rPr lang="pt-PT" sz="1400" dirty="0" err="1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be</a:t>
            </a:r>
            <a:r>
              <a:rPr lang="pt-PT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 </a:t>
            </a:r>
            <a:r>
              <a:rPr lang="en-GB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Benfica's</a:t>
            </a:r>
            <a:r>
              <a:rPr lang="pt-PT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 </a:t>
            </a:r>
            <a:r>
              <a:rPr lang="en-GB" sz="1400" dirty="0" err="1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datawarehouse</a:t>
            </a:r>
            <a:r>
              <a:rPr lang="en-GB" sz="140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. This model is also used for the second use case.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543AA-686C-AEFE-D30B-EC4E450C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94" y="1990967"/>
            <a:ext cx="7597886" cy="3970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DD26D-BB28-FB4E-1E4D-2B5C1D15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9" y="1294710"/>
            <a:ext cx="4997149" cy="2032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8DF65-8E53-B3C3-CAF4-0CE35B328A3F}"/>
              </a:ext>
            </a:extLst>
          </p:cNvPr>
          <p:cNvSpPr txBox="1"/>
          <p:nvPr/>
        </p:nvSpPr>
        <p:spPr>
          <a:xfrm>
            <a:off x="735939" y="986933"/>
            <a:ext cx="236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spc="15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FANS SQL TABLE</a:t>
            </a:r>
            <a:endParaRPr lang="en-US" sz="1400" b="1" spc="150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5D73F-AE2D-7392-5F74-0FEEEA6E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9" y="4201837"/>
            <a:ext cx="5138971" cy="2032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C1564-3AE0-7BA6-BFE1-B0BA16A16415}"/>
              </a:ext>
            </a:extLst>
          </p:cNvPr>
          <p:cNvSpPr txBox="1"/>
          <p:nvPr/>
        </p:nvSpPr>
        <p:spPr>
          <a:xfrm>
            <a:off x="807059" y="3872839"/>
            <a:ext cx="308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spc="15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MATCHES SQL TABLE</a:t>
            </a:r>
            <a:endParaRPr lang="en-US" sz="1400" b="1" spc="150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343BA-3BFA-6D37-520D-3AF6665BB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85" y="5245916"/>
            <a:ext cx="5092533" cy="1252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0FA768-8912-8702-486D-49EBFB5DDF88}"/>
              </a:ext>
            </a:extLst>
          </p:cNvPr>
          <p:cNvSpPr txBox="1"/>
          <p:nvPr/>
        </p:nvSpPr>
        <p:spPr>
          <a:xfrm>
            <a:off x="6096000" y="4899418"/>
            <a:ext cx="532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spc="15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STADIUM OCCUPANCY (FOR MATCH_ID =1) SQL TABLE </a:t>
            </a:r>
            <a:endParaRPr lang="en-US" sz="1400" b="1" spc="150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2F21C-B4B7-E6BA-90D2-E6F5738AE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440" y="1313965"/>
            <a:ext cx="5177479" cy="3354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71F96A-1F85-75BE-09A9-DB2C7B010CB3}"/>
              </a:ext>
            </a:extLst>
          </p:cNvPr>
          <p:cNvSpPr txBox="1"/>
          <p:nvPr/>
        </p:nvSpPr>
        <p:spPr>
          <a:xfrm>
            <a:off x="6086737" y="985868"/>
            <a:ext cx="380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spc="150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FANS_DETAILS SQL TABLE</a:t>
            </a:r>
            <a:endParaRPr lang="en-US" sz="1400" b="1" spc="150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E62BD-BE31-4C80-8D86-07703FF8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F87BA8-E09E-8F79-1370-1E3E8518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400" b="1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kumimoji="0" lang="en-US" sz="1800" b="1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USE CASE 1: </a:t>
            </a:r>
            <a:r>
              <a:rPr kumimoji="0" lang="en-US" sz="18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REAL TIME ACCESS TO A DATA WAREHOUSE AND TAKING LIVE ACTIONS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25CDF-24D7-E8EC-4CDA-63A2F91E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03" y="985857"/>
            <a:ext cx="5124225" cy="5692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DD801-B819-BD5B-1271-C452ACE77966}"/>
              </a:ext>
            </a:extLst>
          </p:cNvPr>
          <p:cNvSpPr txBox="1"/>
          <p:nvPr/>
        </p:nvSpPr>
        <p:spPr>
          <a:xfrm>
            <a:off x="1102661" y="2960717"/>
            <a:ext cx="3808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egoe UI Semibold" panose="020B0702040204020203" pitchFamily="34" charset="0"/>
                <a:ea typeface="Circular Std Book" charset="0"/>
                <a:cs typeface="Segoe UI Semibold" panose="020B0702040204020203" pitchFamily="34" charset="0"/>
              </a:rPr>
              <a:t>Action before the match:</a:t>
            </a:r>
          </a:p>
          <a:p>
            <a:endParaRPr lang="en-GB" b="1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  <a:p>
            <a:r>
              <a:rPr lang="en-GB" b="1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-Is it 5 hours before the match ?</a:t>
            </a:r>
          </a:p>
          <a:p>
            <a:r>
              <a:rPr lang="en-GB" b="1" dirty="0">
                <a:latin typeface="Segoe UI Light" panose="020B0502040204020203" pitchFamily="34" charset="0"/>
                <a:ea typeface="Circular Std Book" charset="0"/>
                <a:cs typeface="Segoe UI Light" panose="020B0502040204020203" pitchFamily="34" charset="0"/>
              </a:rPr>
              <a:t>-Fan has ticket ? </a:t>
            </a:r>
          </a:p>
          <a:p>
            <a:endParaRPr lang="en-GB" b="1" dirty="0">
              <a:latin typeface="Segoe UI Light" panose="020B0502040204020203" pitchFamily="34" charset="0"/>
              <a:ea typeface="Circular Std Book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>
            <a:latin typeface="Circular Std Book" charset="0"/>
            <a:ea typeface="Circular Std Book" charset="0"/>
            <a:cs typeface="Circular Std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VA IMA Template v0.9" id="{D19418C8-F60D-CC45-A773-6C8655F8B760}" vid="{4BD38785-E9E5-774B-A70C-227F18B263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</Words>
  <Application>Microsoft Office PowerPoint</Application>
  <PresentationFormat>Widescreen</PresentationFormat>
  <Paragraphs>145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Arial,Sans-Serif</vt:lpstr>
      <vt:lpstr>Calibri</vt:lpstr>
      <vt:lpstr>Circular Std Book</vt:lpstr>
      <vt:lpstr>Helvetica</vt:lpstr>
      <vt:lpstr>Segoe UI Light</vt:lpstr>
      <vt:lpstr>Segoe UI Semibold</vt:lpstr>
      <vt:lpstr>Times New Roman</vt:lpstr>
      <vt:lpstr>1_Office Theme</vt:lpstr>
      <vt:lpstr>Game Day  The role of analytics in sport organizations to help increase revenues and create a better fan experience on matchdays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USE CASE 1: REAL TIME ACCESS TO A DATA WAREHOUSE AND TAKING LIVE ACTIONS</vt:lpstr>
      <vt:lpstr>METHODOLOGY USE CASE 1: REAL TIME ACCESS TO A DATA WAREHOUSE AND TAKING LIVE ACTIONS</vt:lpstr>
      <vt:lpstr>PowerPoint Presentation</vt:lpstr>
      <vt:lpstr>METHODOLOGY USE CASE 1: REAL TIME ACCESS TO A DATA WAREHOUSE AND TAKING LIVE ACTIONS</vt:lpstr>
      <vt:lpstr>PowerPoint Presentation</vt:lpstr>
      <vt:lpstr>PowerPoint Presentation</vt:lpstr>
      <vt:lpstr>METHODOLOGY USE CASE 2: USING REAL-TIME LOCATION ON A MATCHDAY TO INTERACT WITH THE FANS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Simão Pereira</dc:creator>
  <cp:lastModifiedBy>Simão Pereira</cp:lastModifiedBy>
  <cp:revision>254</cp:revision>
  <dcterms:created xsi:type="dcterms:W3CDTF">2024-01-05T10:56:04Z</dcterms:created>
  <dcterms:modified xsi:type="dcterms:W3CDTF">2024-02-07T21:26:50Z</dcterms:modified>
</cp:coreProperties>
</file>